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tán Heizler" userId="7ec1fec40125523e" providerId="LiveId" clId="{BAF75368-7840-43A2-B677-86340AD0BDB2}"/>
    <pc:docChg chg="undo custSel addSld modSld">
      <pc:chgData name="Zoltán Heizler" userId="7ec1fec40125523e" providerId="LiveId" clId="{BAF75368-7840-43A2-B677-86340AD0BDB2}" dt="2024-06-16T16:29:02.130" v="54" actId="732"/>
      <pc:docMkLst>
        <pc:docMk/>
      </pc:docMkLst>
      <pc:sldChg chg="modSp mod">
        <pc:chgData name="Zoltán Heizler" userId="7ec1fec40125523e" providerId="LiveId" clId="{BAF75368-7840-43A2-B677-86340AD0BDB2}" dt="2024-06-16T16:27:19.517" v="7" actId="20577"/>
        <pc:sldMkLst>
          <pc:docMk/>
          <pc:sldMk cId="1662001076" sldId="256"/>
        </pc:sldMkLst>
        <pc:spChg chg="mod">
          <ac:chgData name="Zoltán Heizler" userId="7ec1fec40125523e" providerId="LiveId" clId="{BAF75368-7840-43A2-B677-86340AD0BDB2}" dt="2024-06-16T16:27:19.517" v="7" actId="20577"/>
          <ac:spMkLst>
            <pc:docMk/>
            <pc:sldMk cId="1662001076" sldId="256"/>
            <ac:spMk id="2" creationId="{C53DF431-9D1F-A2EC-6DEF-D6290F00C589}"/>
          </ac:spMkLst>
        </pc:spChg>
      </pc:sldChg>
      <pc:sldChg chg="modSp new mod">
        <pc:chgData name="Zoltán Heizler" userId="7ec1fec40125523e" providerId="LiveId" clId="{BAF75368-7840-43A2-B677-86340AD0BDB2}" dt="2024-06-16T16:27:47.456" v="22" actId="27636"/>
        <pc:sldMkLst>
          <pc:docMk/>
          <pc:sldMk cId="1495170155" sldId="257"/>
        </pc:sldMkLst>
        <pc:spChg chg="mod">
          <ac:chgData name="Zoltán Heizler" userId="7ec1fec40125523e" providerId="LiveId" clId="{BAF75368-7840-43A2-B677-86340AD0BDB2}" dt="2024-06-16T16:27:47.456" v="22" actId="27636"/>
          <ac:spMkLst>
            <pc:docMk/>
            <pc:sldMk cId="1495170155" sldId="257"/>
            <ac:spMk id="2" creationId="{851523FB-25E5-FAD6-260B-B304728F9415}"/>
          </ac:spMkLst>
        </pc:spChg>
      </pc:sldChg>
      <pc:sldChg chg="addSp delSp modSp new mod">
        <pc:chgData name="Zoltán Heizler" userId="7ec1fec40125523e" providerId="LiveId" clId="{BAF75368-7840-43A2-B677-86340AD0BDB2}" dt="2024-06-16T16:28:12.120" v="29" actId="732"/>
        <pc:sldMkLst>
          <pc:docMk/>
          <pc:sldMk cId="2039321332" sldId="258"/>
        </pc:sldMkLst>
        <pc:spChg chg="del">
          <ac:chgData name="Zoltán Heizler" userId="7ec1fec40125523e" providerId="LiveId" clId="{BAF75368-7840-43A2-B677-86340AD0BDB2}" dt="2024-06-16T16:27:52.617" v="24" actId="478"/>
          <ac:spMkLst>
            <pc:docMk/>
            <pc:sldMk cId="2039321332" sldId="258"/>
            <ac:spMk id="2" creationId="{79080EA0-1F5C-748A-436A-AE4BE3D4532C}"/>
          </ac:spMkLst>
        </pc:spChg>
        <pc:picChg chg="add mod">
          <ac:chgData name="Zoltán Heizler" userId="7ec1fec40125523e" providerId="LiveId" clId="{BAF75368-7840-43A2-B677-86340AD0BDB2}" dt="2024-06-16T16:28:12.120" v="29" actId="732"/>
          <ac:picMkLst>
            <pc:docMk/>
            <pc:sldMk cId="2039321332" sldId="258"/>
            <ac:picMk id="1026" creationId="{67DC0A35-0C41-7600-7CDE-5C7E8E3C8DD9}"/>
          </ac:picMkLst>
        </pc:picChg>
      </pc:sldChg>
      <pc:sldChg chg="modSp new mod">
        <pc:chgData name="Zoltán Heizler" userId="7ec1fec40125523e" providerId="LiveId" clId="{BAF75368-7840-43A2-B677-86340AD0BDB2}" dt="2024-06-16T16:28:36.622" v="41" actId="27636"/>
        <pc:sldMkLst>
          <pc:docMk/>
          <pc:sldMk cId="3463132937" sldId="259"/>
        </pc:sldMkLst>
        <pc:spChg chg="mod">
          <ac:chgData name="Zoltán Heizler" userId="7ec1fec40125523e" providerId="LiveId" clId="{BAF75368-7840-43A2-B677-86340AD0BDB2}" dt="2024-06-16T16:28:36.622" v="41" actId="27636"/>
          <ac:spMkLst>
            <pc:docMk/>
            <pc:sldMk cId="3463132937" sldId="259"/>
            <ac:spMk id="2" creationId="{16D70A6F-C2D4-57DD-E9B1-D03D1A083EE0}"/>
          </ac:spMkLst>
        </pc:spChg>
      </pc:sldChg>
      <pc:sldChg chg="addSp delSp modSp new mod">
        <pc:chgData name="Zoltán Heizler" userId="7ec1fec40125523e" providerId="LiveId" clId="{BAF75368-7840-43A2-B677-86340AD0BDB2}" dt="2024-06-16T16:29:02.130" v="54" actId="732"/>
        <pc:sldMkLst>
          <pc:docMk/>
          <pc:sldMk cId="196994063" sldId="260"/>
        </pc:sldMkLst>
        <pc:spChg chg="del">
          <ac:chgData name="Zoltán Heizler" userId="7ec1fec40125523e" providerId="LiveId" clId="{BAF75368-7840-43A2-B677-86340AD0BDB2}" dt="2024-06-16T16:28:43.116" v="43" actId="478"/>
          <ac:spMkLst>
            <pc:docMk/>
            <pc:sldMk cId="196994063" sldId="260"/>
            <ac:spMk id="2" creationId="{6FE65ECE-FC17-CC01-F1C0-A7DA11B5FA84}"/>
          </ac:spMkLst>
        </pc:spChg>
        <pc:picChg chg="add mod">
          <ac:chgData name="Zoltán Heizler" userId="7ec1fec40125523e" providerId="LiveId" clId="{BAF75368-7840-43A2-B677-86340AD0BDB2}" dt="2024-06-16T16:29:02.130" v="54" actId="732"/>
          <ac:picMkLst>
            <pc:docMk/>
            <pc:sldMk cId="196994063" sldId="260"/>
            <ac:picMk id="2050" creationId="{F10D4E3D-F698-2277-4611-09947DFDEFF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b="1"/>
              <a:t>Elektromos autó karambol után – mi a teendő tulajdonosként?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851523FB-25E5-FAD6-260B-B304728F9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/>
              <a:t>Tulajdonosként, sofőrként (elsősorban laikusként) fontos megértenünk: az elektromos és hibrid gépjárművek (alapvetően minden olyan jármű, amelyben nagyfeszültségű és nagyobb teljesítményű akkumulátor található) esetén mások a veszélyforrások, mint egy hagyományos gépjárműnél.</a:t>
            </a:r>
          </a:p>
          <a:p>
            <a:r>
              <a:rPr lang="hu-HU"/>
              <a:t>A legfontosabb tudnivaló: ha az akku megsérült a balesetben, előfordulhat, hogy visszafordíthatatlan láncreakció kezdődött meg benne. Ennek eredménye pedig erős, heves, gyakran robbanásszerű égés, amely mérgező gázképződéssel is jár. Ez azonban nem mindig azonnal jelentkezik – gyakran hosszú idővel, órákkal (akár egy nappal) később is kialakulhat.</a:t>
            </a:r>
          </a:p>
          <a:p>
            <a:r>
              <a:rPr lang="hu-HU"/>
              <a:t>Fontos, hogy ezzel tisztában legyünk, és a baleset súlyosságától függően megfelelően cselekedjünk.</a:t>
            </a:r>
          </a:p>
        </p:txBody>
      </p:sp>
    </p:spTree>
    <p:extLst>
      <p:ext uri="{BB962C8B-B14F-4D97-AF65-F5344CB8AC3E}">
        <p14:creationId xmlns:p14="http://schemas.microsoft.com/office/powerpoint/2010/main" val="1495170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7DC0A35-0C41-7600-7CDE-5C7E8E3C8D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9"/>
          <a:stretch/>
        </p:blipFill>
        <p:spPr bwMode="auto">
          <a:xfrm>
            <a:off x="1509251" y="0"/>
            <a:ext cx="8657304" cy="633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321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16D70A6F-C2D4-57DD-E9B1-D03D1A083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Az elektromos gépjárművek karambol után</a:t>
            </a:r>
          </a:p>
          <a:p>
            <a:r>
              <a:rPr lang="hu-HU"/>
              <a:t>Ha nem csak az autó sofőrjeként voltunk a baleset résztvevői (mert pl. bérelt járműről volt szó), hanem tulajdonosok is vagyunk, a felelősségünk nem ér véget a helyszínen.</a:t>
            </a:r>
          </a:p>
          <a:p>
            <a:r>
              <a:rPr lang="hu-HU"/>
              <a:t>Fontos észben tartanunk, hogy a sérült, de ki nem gyulladt jármű esetén a baleset súlyosságától függően megvan az esélye, hogy órákkal, sőt, akár egy nappal később is kigyulladhat. A tűzoltóság a baleset helyszínén mindezt nem feltétlenül tudja kizárni; a tapasztalatok és a szakirodalmi adatok alapján az akkumulátorban keletkezett sérülés hosszú idő múltán is kifejtheti hatását.</a:t>
            </a:r>
          </a:p>
          <a:p>
            <a:r>
              <a:rPr lang="hu-HU"/>
              <a:t>A legfontosabb, hogy</a:t>
            </a:r>
          </a:p>
          <a:p>
            <a:pPr lvl="1"/>
            <a:r>
              <a:rPr lang="hu-HU"/>
              <a:t>említsük meg a szállítást végző cégnek, hogy elektromos gépjárműről van szó,</a:t>
            </a:r>
          </a:p>
          <a:p>
            <a:pPr lvl="1"/>
            <a:r>
              <a:rPr lang="hu-HU"/>
              <a:t>sérült gépjárművet ne tároljunk fedett helyen, </a:t>
            </a:r>
          </a:p>
          <a:p>
            <a:pPr lvl="1"/>
            <a:r>
              <a:rPr lang="hu-HU"/>
              <a:t>se lakóhelyhez, épületekhez, más járművekhez közel.</a:t>
            </a:r>
          </a:p>
        </p:txBody>
      </p:sp>
    </p:spTree>
    <p:extLst>
      <p:ext uri="{BB962C8B-B14F-4D97-AF65-F5344CB8AC3E}">
        <p14:creationId xmlns:p14="http://schemas.microsoft.com/office/powerpoint/2010/main" val="3463132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F10D4E3D-F698-2277-4611-09947DFDEF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4"/>
          <a:stretch/>
        </p:blipFill>
        <p:spPr bwMode="auto">
          <a:xfrm>
            <a:off x="1253613" y="1"/>
            <a:ext cx="8676967" cy="639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94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255</Words>
  <Application>Microsoft Office PowerPoint</Application>
  <PresentationFormat>Szélesvásznú</PresentationFormat>
  <Paragraphs>11</Paragraphs>
  <Slides>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Franklin Gothic Demi</vt:lpstr>
      <vt:lpstr>Office-téma</vt:lpstr>
      <vt:lpstr>Elektromos autó karambol után – mi a teendő tulajdonosként?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2024-06-16T16:29:19Z</dcterms:modified>
</cp:coreProperties>
</file>