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ltán Heizler" userId="7ec1fec40125523e" providerId="LiveId" clId="{EE95BA69-88B3-4E52-8474-A6F9521C55C3}"/>
    <pc:docChg chg="undo redo custSel addSld delSld modSld">
      <pc:chgData name="Zoltán Heizler" userId="7ec1fec40125523e" providerId="LiveId" clId="{EE95BA69-88B3-4E52-8474-A6F9521C55C3}" dt="2024-06-16T16:26:30.669" v="137" actId="1076"/>
      <pc:docMkLst>
        <pc:docMk/>
      </pc:docMkLst>
      <pc:sldChg chg="modSp mod">
        <pc:chgData name="Zoltán Heizler" userId="7ec1fec40125523e" providerId="LiveId" clId="{EE95BA69-88B3-4E52-8474-A6F9521C55C3}" dt="2024-06-16T16:19:14.717" v="7" actId="20577"/>
        <pc:sldMkLst>
          <pc:docMk/>
          <pc:sldMk cId="1662001076" sldId="256"/>
        </pc:sldMkLst>
        <pc:spChg chg="mod">
          <ac:chgData name="Zoltán Heizler" userId="7ec1fec40125523e" providerId="LiveId" clId="{EE95BA69-88B3-4E52-8474-A6F9521C55C3}" dt="2024-06-16T16:19:14.717" v="7" actId="20577"/>
          <ac:spMkLst>
            <pc:docMk/>
            <pc:sldMk cId="1662001076" sldId="256"/>
            <ac:spMk id="2" creationId="{C53DF431-9D1F-A2EC-6DEF-D6290F00C589}"/>
          </ac:spMkLst>
        </pc:spChg>
      </pc:sldChg>
      <pc:sldChg chg="modSp new mod">
        <pc:chgData name="Zoltán Heizler" userId="7ec1fec40125523e" providerId="LiveId" clId="{EE95BA69-88B3-4E52-8474-A6F9521C55C3}" dt="2024-06-16T16:20:28.804" v="25" actId="15"/>
        <pc:sldMkLst>
          <pc:docMk/>
          <pc:sldMk cId="3055174614" sldId="257"/>
        </pc:sldMkLst>
        <pc:spChg chg="mod">
          <ac:chgData name="Zoltán Heizler" userId="7ec1fec40125523e" providerId="LiveId" clId="{EE95BA69-88B3-4E52-8474-A6F9521C55C3}" dt="2024-06-16T16:20:28.804" v="25" actId="15"/>
          <ac:spMkLst>
            <pc:docMk/>
            <pc:sldMk cId="3055174614" sldId="257"/>
            <ac:spMk id="2" creationId="{5318392C-58A0-9368-E7B7-452637CDC2D2}"/>
          </ac:spMkLst>
        </pc:spChg>
      </pc:sldChg>
      <pc:sldChg chg="modSp new mod">
        <pc:chgData name="Zoltán Heizler" userId="7ec1fec40125523e" providerId="LiveId" clId="{EE95BA69-88B3-4E52-8474-A6F9521C55C3}" dt="2024-06-16T16:20:47.646" v="35" actId="27636"/>
        <pc:sldMkLst>
          <pc:docMk/>
          <pc:sldMk cId="2105467400" sldId="258"/>
        </pc:sldMkLst>
        <pc:spChg chg="mod">
          <ac:chgData name="Zoltán Heizler" userId="7ec1fec40125523e" providerId="LiveId" clId="{EE95BA69-88B3-4E52-8474-A6F9521C55C3}" dt="2024-06-16T16:20:47.646" v="35" actId="27636"/>
          <ac:spMkLst>
            <pc:docMk/>
            <pc:sldMk cId="2105467400" sldId="258"/>
            <ac:spMk id="2" creationId="{7BFCD811-52D7-7102-FA29-F6C9DA5B4197}"/>
          </ac:spMkLst>
        </pc:spChg>
      </pc:sldChg>
      <pc:sldChg chg="modSp new del mod">
        <pc:chgData name="Zoltán Heizler" userId="7ec1fec40125523e" providerId="LiveId" clId="{EE95BA69-88B3-4E52-8474-A6F9521C55C3}" dt="2024-06-16T16:21:48.860" v="63" actId="2696"/>
        <pc:sldMkLst>
          <pc:docMk/>
          <pc:sldMk cId="242277378" sldId="259"/>
        </pc:sldMkLst>
        <pc:spChg chg="mod">
          <ac:chgData name="Zoltán Heizler" userId="7ec1fec40125523e" providerId="LiveId" clId="{EE95BA69-88B3-4E52-8474-A6F9521C55C3}" dt="2024-06-16T16:21:42.628" v="62" actId="14100"/>
          <ac:spMkLst>
            <pc:docMk/>
            <pc:sldMk cId="242277378" sldId="259"/>
            <ac:spMk id="2" creationId="{41CDE0DA-579E-F154-303D-99851377DA45}"/>
          </ac:spMkLst>
        </pc:spChg>
      </pc:sldChg>
      <pc:sldChg chg="addSp modSp new mod">
        <pc:chgData name="Zoltán Heizler" userId="7ec1fec40125523e" providerId="LiveId" clId="{EE95BA69-88B3-4E52-8474-A6F9521C55C3}" dt="2024-06-16T16:23:16.773" v="79" actId="1076"/>
        <pc:sldMkLst>
          <pc:docMk/>
          <pc:sldMk cId="3428967870" sldId="259"/>
        </pc:sldMkLst>
        <pc:spChg chg="mod">
          <ac:chgData name="Zoltán Heizler" userId="7ec1fec40125523e" providerId="LiveId" clId="{EE95BA69-88B3-4E52-8474-A6F9521C55C3}" dt="2024-06-16T16:23:14.271" v="78" actId="1076"/>
          <ac:spMkLst>
            <pc:docMk/>
            <pc:sldMk cId="3428967870" sldId="259"/>
            <ac:spMk id="2" creationId="{0963C736-C10E-163F-863C-2481528226DA}"/>
          </ac:spMkLst>
        </pc:spChg>
        <pc:picChg chg="add mod">
          <ac:chgData name="Zoltán Heizler" userId="7ec1fec40125523e" providerId="LiveId" clId="{EE95BA69-88B3-4E52-8474-A6F9521C55C3}" dt="2024-06-16T16:23:16.773" v="79" actId="1076"/>
          <ac:picMkLst>
            <pc:docMk/>
            <pc:sldMk cId="3428967870" sldId="259"/>
            <ac:picMk id="1026" creationId="{5449E15A-13E3-7972-1B48-4CA5547237D1}"/>
          </ac:picMkLst>
        </pc:picChg>
      </pc:sldChg>
      <pc:sldChg chg="modSp new mod">
        <pc:chgData name="Zoltán Heizler" userId="7ec1fec40125523e" providerId="LiveId" clId="{EE95BA69-88B3-4E52-8474-A6F9521C55C3}" dt="2024-06-16T16:23:47.958" v="92" actId="27636"/>
        <pc:sldMkLst>
          <pc:docMk/>
          <pc:sldMk cId="584673006" sldId="260"/>
        </pc:sldMkLst>
        <pc:spChg chg="mod">
          <ac:chgData name="Zoltán Heizler" userId="7ec1fec40125523e" providerId="LiveId" clId="{EE95BA69-88B3-4E52-8474-A6F9521C55C3}" dt="2024-06-16T16:23:47.958" v="92" actId="27636"/>
          <ac:spMkLst>
            <pc:docMk/>
            <pc:sldMk cId="584673006" sldId="260"/>
            <ac:spMk id="2" creationId="{2F65DE3B-2772-8B3F-0275-F79CEC13C9DE}"/>
          </ac:spMkLst>
        </pc:spChg>
      </pc:sldChg>
      <pc:sldChg chg="modSp new mod">
        <pc:chgData name="Zoltán Heizler" userId="7ec1fec40125523e" providerId="LiveId" clId="{EE95BA69-88B3-4E52-8474-A6F9521C55C3}" dt="2024-06-16T16:24:08.607" v="102" actId="27636"/>
        <pc:sldMkLst>
          <pc:docMk/>
          <pc:sldMk cId="1791101403" sldId="261"/>
        </pc:sldMkLst>
        <pc:spChg chg="mod">
          <ac:chgData name="Zoltán Heizler" userId="7ec1fec40125523e" providerId="LiveId" clId="{EE95BA69-88B3-4E52-8474-A6F9521C55C3}" dt="2024-06-16T16:24:08.607" v="102" actId="27636"/>
          <ac:spMkLst>
            <pc:docMk/>
            <pc:sldMk cId="1791101403" sldId="261"/>
            <ac:spMk id="2" creationId="{B9155E86-F1A1-F143-DCBC-8C6BF2C524D6}"/>
          </ac:spMkLst>
        </pc:spChg>
      </pc:sldChg>
      <pc:sldChg chg="addSp modSp new mod">
        <pc:chgData name="Zoltán Heizler" userId="7ec1fec40125523e" providerId="LiveId" clId="{EE95BA69-88B3-4E52-8474-A6F9521C55C3}" dt="2024-06-16T16:25:12.587" v="114" actId="1076"/>
        <pc:sldMkLst>
          <pc:docMk/>
          <pc:sldMk cId="3681825423" sldId="262"/>
        </pc:sldMkLst>
        <pc:spChg chg="mod">
          <ac:chgData name="Zoltán Heizler" userId="7ec1fec40125523e" providerId="LiveId" clId="{EE95BA69-88B3-4E52-8474-A6F9521C55C3}" dt="2024-06-16T16:24:24.484" v="109" actId="6549"/>
          <ac:spMkLst>
            <pc:docMk/>
            <pc:sldMk cId="3681825423" sldId="262"/>
            <ac:spMk id="2" creationId="{4CBEA432-CC8C-C1C0-CAAF-73D529C68026}"/>
          </ac:spMkLst>
        </pc:spChg>
        <pc:picChg chg="add mod">
          <ac:chgData name="Zoltán Heizler" userId="7ec1fec40125523e" providerId="LiveId" clId="{EE95BA69-88B3-4E52-8474-A6F9521C55C3}" dt="2024-06-16T16:25:12.587" v="114" actId="1076"/>
          <ac:picMkLst>
            <pc:docMk/>
            <pc:sldMk cId="3681825423" sldId="262"/>
            <ac:picMk id="2050" creationId="{9FA68104-D946-946C-4A80-A14AF9B96EE3}"/>
          </ac:picMkLst>
        </pc:picChg>
      </pc:sldChg>
      <pc:sldChg chg="addSp delSp modSp new mod">
        <pc:chgData name="Zoltán Heizler" userId="7ec1fec40125523e" providerId="LiveId" clId="{EE95BA69-88B3-4E52-8474-A6F9521C55C3}" dt="2024-06-16T16:25:36.987" v="120" actId="1076"/>
        <pc:sldMkLst>
          <pc:docMk/>
          <pc:sldMk cId="2687539015" sldId="263"/>
        </pc:sldMkLst>
        <pc:spChg chg="del">
          <ac:chgData name="Zoltán Heizler" userId="7ec1fec40125523e" providerId="LiveId" clId="{EE95BA69-88B3-4E52-8474-A6F9521C55C3}" dt="2024-06-16T16:25:30.216" v="116" actId="478"/>
          <ac:spMkLst>
            <pc:docMk/>
            <pc:sldMk cId="2687539015" sldId="263"/>
            <ac:spMk id="2" creationId="{1EAAE890-A294-D697-56BB-27D77801E7BE}"/>
          </ac:spMkLst>
        </pc:spChg>
        <pc:picChg chg="add mod">
          <ac:chgData name="Zoltán Heizler" userId="7ec1fec40125523e" providerId="LiveId" clId="{EE95BA69-88B3-4E52-8474-A6F9521C55C3}" dt="2024-06-16T16:25:36.987" v="120" actId="1076"/>
          <ac:picMkLst>
            <pc:docMk/>
            <pc:sldMk cId="2687539015" sldId="263"/>
            <ac:picMk id="3074" creationId="{764422DE-88DC-D5F6-868D-355668D4B02F}"/>
          </ac:picMkLst>
        </pc:picChg>
      </pc:sldChg>
      <pc:sldChg chg="addSp delSp modSp add">
        <pc:chgData name="Zoltán Heizler" userId="7ec1fec40125523e" providerId="LiveId" clId="{EE95BA69-88B3-4E52-8474-A6F9521C55C3}" dt="2024-06-16T16:25:57.811" v="125" actId="1076"/>
        <pc:sldMkLst>
          <pc:docMk/>
          <pc:sldMk cId="4187413740" sldId="264"/>
        </pc:sldMkLst>
        <pc:picChg chg="del">
          <ac:chgData name="Zoltán Heizler" userId="7ec1fec40125523e" providerId="LiveId" clId="{EE95BA69-88B3-4E52-8474-A6F9521C55C3}" dt="2024-06-16T16:25:41.571" v="122" actId="478"/>
          <ac:picMkLst>
            <pc:docMk/>
            <pc:sldMk cId="4187413740" sldId="264"/>
            <ac:picMk id="3074" creationId="{764422DE-88DC-D5F6-868D-355668D4B02F}"/>
          </ac:picMkLst>
        </pc:picChg>
        <pc:picChg chg="add mod">
          <ac:chgData name="Zoltán Heizler" userId="7ec1fec40125523e" providerId="LiveId" clId="{EE95BA69-88B3-4E52-8474-A6F9521C55C3}" dt="2024-06-16T16:25:57.811" v="125" actId="1076"/>
          <ac:picMkLst>
            <pc:docMk/>
            <pc:sldMk cId="4187413740" sldId="264"/>
            <ac:picMk id="4098" creationId="{B7DAC208-D4B2-EF19-17CF-EDDC34AB7BE1}"/>
          </ac:picMkLst>
        </pc:picChg>
      </pc:sldChg>
      <pc:sldChg chg="addSp delSp modSp new mod">
        <pc:chgData name="Zoltán Heizler" userId="7ec1fec40125523e" providerId="LiveId" clId="{EE95BA69-88B3-4E52-8474-A6F9521C55C3}" dt="2024-06-16T16:26:15.321" v="131" actId="1076"/>
        <pc:sldMkLst>
          <pc:docMk/>
          <pc:sldMk cId="3495221671" sldId="265"/>
        </pc:sldMkLst>
        <pc:spChg chg="del">
          <ac:chgData name="Zoltán Heizler" userId="7ec1fec40125523e" providerId="LiveId" clId="{EE95BA69-88B3-4E52-8474-A6F9521C55C3}" dt="2024-06-16T16:26:04.462" v="127" actId="478"/>
          <ac:spMkLst>
            <pc:docMk/>
            <pc:sldMk cId="3495221671" sldId="265"/>
            <ac:spMk id="2" creationId="{8D589AF1-B0F7-7991-0E37-8793CD839F5E}"/>
          </ac:spMkLst>
        </pc:spChg>
        <pc:picChg chg="add mod">
          <ac:chgData name="Zoltán Heizler" userId="7ec1fec40125523e" providerId="LiveId" clId="{EE95BA69-88B3-4E52-8474-A6F9521C55C3}" dt="2024-06-16T16:26:15.321" v="131" actId="1076"/>
          <ac:picMkLst>
            <pc:docMk/>
            <pc:sldMk cId="3495221671" sldId="265"/>
            <ac:picMk id="5122" creationId="{6F0ED026-5DAD-DE83-FE49-9F6F81ADD698}"/>
          </ac:picMkLst>
        </pc:picChg>
      </pc:sldChg>
      <pc:sldChg chg="addSp delSp modSp add">
        <pc:chgData name="Zoltán Heizler" userId="7ec1fec40125523e" providerId="LiveId" clId="{EE95BA69-88B3-4E52-8474-A6F9521C55C3}" dt="2024-06-16T16:26:30.669" v="137" actId="1076"/>
        <pc:sldMkLst>
          <pc:docMk/>
          <pc:sldMk cId="1265229655" sldId="266"/>
        </pc:sldMkLst>
        <pc:picChg chg="del">
          <ac:chgData name="Zoltán Heizler" userId="7ec1fec40125523e" providerId="LiveId" clId="{EE95BA69-88B3-4E52-8474-A6F9521C55C3}" dt="2024-06-16T16:26:20.346" v="133" actId="478"/>
          <ac:picMkLst>
            <pc:docMk/>
            <pc:sldMk cId="1265229655" sldId="266"/>
            <ac:picMk id="5122" creationId="{6F0ED026-5DAD-DE83-FE49-9F6F81ADD698}"/>
          </ac:picMkLst>
        </pc:picChg>
        <pc:picChg chg="add mod">
          <ac:chgData name="Zoltán Heizler" userId="7ec1fec40125523e" providerId="LiveId" clId="{EE95BA69-88B3-4E52-8474-A6F9521C55C3}" dt="2024-06-16T16:26:30.669" v="137" actId="1076"/>
          <ac:picMkLst>
            <pc:docMk/>
            <pc:sldMk cId="1265229655" sldId="266"/>
            <ac:picMk id="6146" creationId="{3FF0D48D-726C-3253-F574-539E20D5D9B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1F22-60BB-44D0-8611-7BA8DD8B7C82}" type="datetimeFigureOut">
              <a:rPr lang="hu-HU" smtClean="0"/>
              <a:t>2024. 06. 16.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0D6B8-400D-4D9B-B7AE-A806DF1388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162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86C09-2D79-01F0-FED7-DA4097989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Franklin Gothic Demi" panose="020B07030201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  <p:pic>
        <p:nvPicPr>
          <p:cNvPr id="2050" name="Picture 2" descr="Magyar Tűzoltó Szövetség Logo [ Download - Logo - icon ] png svg">
            <a:extLst>
              <a:ext uri="{FF2B5EF4-FFF2-40B4-BE49-F238E27FC236}">
                <a16:creationId xmlns:a16="http://schemas.microsoft.com/office/drawing/2014/main" id="{E5DFD50F-D373-3390-392A-EEBDC97A1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89" y="3969706"/>
            <a:ext cx="1133084" cy="11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1D0F644-8871-9F8D-A934-46CD979D60A4}"/>
              </a:ext>
            </a:extLst>
          </p:cNvPr>
          <p:cNvSpPr txBox="1"/>
          <p:nvPr userDrawn="1"/>
        </p:nvSpPr>
        <p:spPr>
          <a:xfrm>
            <a:off x="2561573" y="4146115"/>
            <a:ext cx="739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/>
              <a:t>Rescue Security &amp; Safety VII. ütem</a:t>
            </a:r>
          </a:p>
          <a:p>
            <a:r>
              <a:rPr lang="hu-HU" b="1"/>
              <a:t>Magyar Tűzoltó Szövetség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1F512CF2-BE3A-ECFE-1161-00405EC3C767}"/>
              </a:ext>
            </a:extLst>
          </p:cNvPr>
          <p:cNvSpPr/>
          <p:nvPr userDrawn="1"/>
        </p:nvSpPr>
        <p:spPr>
          <a:xfrm>
            <a:off x="2611676" y="4063390"/>
            <a:ext cx="7672192" cy="94571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/>
              <a:t>Rescue Security &amp; Safety VII. ütem</a:t>
            </a:r>
          </a:p>
          <a:p>
            <a:pPr algn="ctr"/>
            <a:r>
              <a:rPr lang="hu-HU" b="1"/>
              <a:t>Magyar Tűzoltó Szövetség</a:t>
            </a:r>
          </a:p>
        </p:txBody>
      </p:sp>
    </p:spTree>
    <p:extLst>
      <p:ext uri="{BB962C8B-B14F-4D97-AF65-F5344CB8AC3E}">
        <p14:creationId xmlns:p14="http://schemas.microsoft.com/office/powerpoint/2010/main" val="15901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C8754E-BC65-DB8A-B79F-09855F0A2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099"/>
            <a:ext cx="10515600" cy="588886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E4DB56C-8438-238B-4D66-D6EAAAF907BB}"/>
              </a:ext>
            </a:extLst>
          </p:cNvPr>
          <p:cNvSpPr txBox="1">
            <a:spLocks/>
          </p:cNvSpPr>
          <p:nvPr userDrawn="1"/>
        </p:nvSpPr>
        <p:spPr>
          <a:xfrm>
            <a:off x="838200" y="6277628"/>
            <a:ext cx="10515600" cy="47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900"/>
              </a:lnSpc>
            </a:pPr>
            <a:r>
              <a:rPr lang="hu-HU" sz="1400" b="1" i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projektet a Miniszterelnökség és a Balaton Fejlesztési Tanács támogatta</a:t>
            </a:r>
            <a:endParaRPr lang="hu-HU" sz="1400" b="0" i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176F3-D4CB-DE06-9CC9-77DC27D7F0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551" y="6208310"/>
            <a:ext cx="919379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BB5FB7-3EB1-E4C8-D9A4-C8CBB02988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46" y="6240441"/>
            <a:ext cx="690181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DBE5089D-3E7B-9E0B-D46F-D20FE815CEC8}"/>
              </a:ext>
            </a:extLst>
          </p:cNvPr>
          <p:cNvSpPr/>
          <p:nvPr userDrawn="1"/>
        </p:nvSpPr>
        <p:spPr>
          <a:xfrm>
            <a:off x="1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561E492-B089-0DF6-FF4F-C7D2CBF6E287}"/>
              </a:ext>
            </a:extLst>
          </p:cNvPr>
          <p:cNvSpPr/>
          <p:nvPr userDrawn="1"/>
        </p:nvSpPr>
        <p:spPr>
          <a:xfrm>
            <a:off x="11487307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26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B60FE4F-4843-C494-4ECC-48A99A63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E095F7-2207-9330-021D-396031054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D63E26-0F35-8D69-1E24-31DE7E574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2B2C2-58DE-48B4-8157-CD3E8D3DF92E}" type="datetimeFigureOut">
              <a:rPr lang="hu-HU" smtClean="0"/>
              <a:t>2024. 06. 16.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F3A318D-C5F9-F34D-8C18-889C16202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79EB3C4-C776-D237-D5B1-650B90B0E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59F90-2BDC-4138-AE75-853D53AA4F5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611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3DF431-9D1F-A2EC-6DEF-D6290F00C5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b="1"/>
              <a:t>Hogyan helyezzük karanténba a sérült lítiumion-akkumulátoros járműveket?</a:t>
            </a:r>
          </a:p>
        </p:txBody>
      </p:sp>
    </p:spTree>
    <p:extLst>
      <p:ext uri="{BB962C8B-B14F-4D97-AF65-F5344CB8AC3E}">
        <p14:creationId xmlns:p14="http://schemas.microsoft.com/office/powerpoint/2010/main" val="1662001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6F0ED026-5DAD-DE83-FE49-9F6F81ADD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909" y="79887"/>
            <a:ext cx="8411497" cy="630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221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3FF0D48D-726C-3253-F574-539E20D5D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908" y="0"/>
            <a:ext cx="8490155" cy="636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229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5318392C-58A0-9368-E7B7-452637CDC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/>
              <a:t>Mit? Miért?</a:t>
            </a:r>
            <a:endParaRPr lang="hu-HU"/>
          </a:p>
          <a:p>
            <a:r>
              <a:rPr lang="hu-HU"/>
              <a:t>Mit tegyünk a sérült lítiumion-akkumulátorokkal rendelkező járművek kezelése során? Nyílván elsődlegesek a gyártó erre vonatkozó előírásai, a felhasználói kézikönyvekben, valamint a járműspecifikus mentési adatlapokban leírtak. Ezektől függetlenül bizonyos alapelvek azonban rögzítendők, mivel az ilyen járművekben használt akkuk névleges feszültsége akár 1000 V is lehet.</a:t>
            </a:r>
          </a:p>
          <a:p>
            <a:r>
              <a:rPr lang="hu-HU"/>
              <a:t>A sérült akkuval rendelkező járműveket ideiglenesen el kell helyezni, mégpedig úgy, hogy </a:t>
            </a:r>
          </a:p>
          <a:p>
            <a:pPr lvl="1"/>
            <a:r>
              <a:rPr lang="hu-HU"/>
              <a:t>a tűz átterjedését megakadályozzuk,</a:t>
            </a:r>
          </a:p>
          <a:p>
            <a:pPr lvl="1"/>
            <a:r>
              <a:rPr lang="hu-HU"/>
              <a:t>az esetlegesen szivárgó akkumulátorok által a környezetre jelentett kockázatokat elkerüljük.</a:t>
            </a:r>
          </a:p>
        </p:txBody>
      </p:sp>
    </p:spTree>
    <p:extLst>
      <p:ext uri="{BB962C8B-B14F-4D97-AF65-F5344CB8AC3E}">
        <p14:creationId xmlns:p14="http://schemas.microsoft.com/office/powerpoint/2010/main" val="3055174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7BFCD811-52D7-7102-FA29-F6C9DA5B4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/>
              <a:t>Melyek a fokozott kockázatra utaló jelek?</a:t>
            </a:r>
            <a:endParaRPr lang="hu-HU"/>
          </a:p>
          <a:p>
            <a:r>
              <a:rPr lang="hu-HU"/>
              <a:t>A nagyfeszültségű (HV) rendszer hibáira vonatkozó üzenetek a vezető kijelző műszerfalán/panelén (narancssárga vagy piros figyelmeztető lámpa), esetleg figyelmeztető feliratok a műszerfalon.</a:t>
            </a:r>
          </a:p>
          <a:p>
            <a:r>
              <a:rPr lang="hu-HU"/>
              <a:t>Súlyos sérülések, különösen az akkumulátor területén. A sérülés / a sérült terület felismerése például a jármű mentési adatlapja segítségével végezhető el.</a:t>
            </a:r>
          </a:p>
          <a:p>
            <a:r>
              <a:rPr lang="hu-HU"/>
              <a:t>Alváz alatti sérülés, pl. behatolás és/vagy deformáció.</a:t>
            </a:r>
          </a:p>
          <a:p>
            <a:r>
              <a:rPr lang="hu-HU"/>
              <a:t>Kinyílt légzsákok.</a:t>
            </a:r>
          </a:p>
          <a:p>
            <a:r>
              <a:rPr lang="hu-HU"/>
              <a:t>Az akkumulátor hőmérsékletének folyamatos emelkedése vagy jelentősen megnövekedett hőmérséklete (&gt; 60 °C).</a:t>
            </a:r>
          </a:p>
          <a:p>
            <a:r>
              <a:rPr lang="hu-HU"/>
              <a:t>Szokatlan aromás szag, folyadékok szivárgása vagy füst az akkuból. (Ilyenkor azonnali tűzoltói beavatkozás szükséges!)</a:t>
            </a:r>
          </a:p>
          <a:p>
            <a:r>
              <a:rPr lang="hu-HU"/>
              <a:t>Szükség esetén akkumulátor-diagnosztika lefuttatása a gyártó előírásai szerint.</a:t>
            </a:r>
          </a:p>
          <a:p>
            <a:r>
              <a:rPr lang="hu-HU"/>
              <a:t>Figyelem: a sérült akkumulátorral rendelkező gépjármű akár számottevő idő elteltével is meggyulladhat!</a:t>
            </a:r>
          </a:p>
        </p:txBody>
      </p:sp>
    </p:spTree>
    <p:extLst>
      <p:ext uri="{BB962C8B-B14F-4D97-AF65-F5344CB8AC3E}">
        <p14:creationId xmlns:p14="http://schemas.microsoft.com/office/powerpoint/2010/main" val="2105467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0963C736-C10E-163F-863C-2481528226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sz="4000" b="1">
                <a:solidFill>
                  <a:srgbClr val="FF0000"/>
                </a:solidFill>
              </a:rPr>
              <a:t>Milyen legyen a tárolási területek kialakítása?</a:t>
            </a:r>
          </a:p>
          <a:p>
            <a:pPr marL="0" indent="0">
              <a:buNone/>
            </a:pPr>
            <a:endParaRPr lang="hu-HU"/>
          </a:p>
          <a:p>
            <a:pPr marL="0" indent="0">
              <a:buNone/>
            </a:pPr>
            <a:r>
              <a:rPr lang="hu-HU" b="1"/>
              <a:t>Célok</a:t>
            </a:r>
          </a:p>
          <a:p>
            <a:pPr marL="0" indent="0">
              <a:buNone/>
            </a:pPr>
            <a:r>
              <a:rPr lang="hu-HU"/>
              <a:t>A kockázat minimalizálása érdekében sérült e-járművek biztonságos tárolása a kialakított szabad területen a begyűjtéséig vagy feldolgozásáig.</a:t>
            </a:r>
          </a:p>
          <a:p>
            <a:endParaRPr lang="hu-HU"/>
          </a:p>
        </p:txBody>
      </p:sp>
      <p:pic>
        <p:nvPicPr>
          <p:cNvPr id="1026" name="Picture 2" descr="Container puts out inextinguishable fires in electric cars">
            <a:extLst>
              <a:ext uri="{FF2B5EF4-FFF2-40B4-BE49-F238E27FC236}">
                <a16:creationId xmlns:a16="http://schemas.microsoft.com/office/drawing/2014/main" id="{5449E15A-13E3-7972-1B48-4CA554723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130" y="3320692"/>
            <a:ext cx="4514850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967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2F65DE3B-2772-8B3F-0275-F79CEC13C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/>
              <a:t>Kültéri elhelyezés</a:t>
            </a:r>
          </a:p>
          <a:p>
            <a:r>
              <a:rPr lang="hu-HU"/>
              <a:t>Burkolt parkoló: Nem éghető és tömített felületű aljzat (aszfalt, beton vagy klinkerfelület, vízelvezetéssel)</a:t>
            </a:r>
          </a:p>
          <a:p>
            <a:r>
              <a:rPr lang="hu-HU"/>
              <a:t>Folyadékfelfogás: csepegtetőtálcák az esetlegesen szivárgó folyadékok számára (pl. glikolt tartalmazó hűtőfolyadékok)</a:t>
            </a:r>
          </a:p>
          <a:p>
            <a:r>
              <a:rPr lang="hu-HU"/>
              <a:t>Védőtávolság: épületektől, más járművektől, veszélyforrásoktól vagy gyúlékony anyagoktól</a:t>
            </a:r>
          </a:p>
          <a:p>
            <a:r>
              <a:rPr lang="hu-HU"/>
              <a:t> Az összetört vagy sérült e-járművek külön-külön tárolása</a:t>
            </a:r>
          </a:p>
          <a:p>
            <a:r>
              <a:rPr lang="hu-HU"/>
              <a:t>Az illetéktelenek hozzáférése elleni védelem</a:t>
            </a:r>
          </a:p>
          <a:p>
            <a:r>
              <a:rPr lang="hu-HU"/>
              <a:t>A jármű biztosítása az elgurulás ellen</a:t>
            </a:r>
          </a:p>
          <a:p>
            <a:r>
              <a:rPr lang="hu-HU"/>
              <a:t>Oltóvízellátás és oltóvíz-visszatartás (a szennyezett oltóvíz és esővíz visszatartása)</a:t>
            </a:r>
          </a:p>
          <a:p>
            <a:r>
              <a:rPr lang="hu-HU"/>
              <a:t>Tűzoltó megközelítési utat és felállítási terület</a:t>
            </a:r>
          </a:p>
          <a:p>
            <a:r>
              <a:rPr lang="hu-HU"/>
              <a:t>Veszélyjelzés táblával</a:t>
            </a:r>
          </a:p>
          <a:p>
            <a:r>
              <a:rPr lang="hu-HU"/>
              <a:t>A dohányzás és egyéb gyújtóforrások tiltása</a:t>
            </a:r>
          </a:p>
        </p:txBody>
      </p:sp>
    </p:spTree>
    <p:extLst>
      <p:ext uri="{BB962C8B-B14F-4D97-AF65-F5344CB8AC3E}">
        <p14:creationId xmlns:p14="http://schemas.microsoft.com/office/powerpoint/2010/main" val="584673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B9155E86-F1A1-F143-DCBC-8C6BF2C52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/>
              <a:t>Méretek, védelmi módok</a:t>
            </a:r>
          </a:p>
          <a:p>
            <a:r>
              <a:rPr lang="hu-HU"/>
              <a:t>Parkolóhely-igénye (hossz x szélesség) - környezet nélkül, pl. 5,0 m x 2,5 m </a:t>
            </a:r>
          </a:p>
          <a:p>
            <a:r>
              <a:rPr lang="hu-HU"/>
              <a:t>Kiegészítő tűzvédelmi intézkedések nélkül legalább 5 m távolságot kell tartani a gyúlékony tárgyaktól / más járművektől stb. abban az esetben, ha nem feltételezhető a tűz közvetlen vagy azonnali terjedése.</a:t>
            </a:r>
          </a:p>
          <a:p>
            <a:r>
              <a:rPr lang="hu-HU"/>
              <a:t>Ha a tűz terjedését feltételezik, akkor egyedi védőtávolságot kell meghatározni. Vizsgálandók: hősugárzás, épületekre, éghető anyagokból készült épületszerkezetekre gyakorolt hatás. Védelmi módok: tűzgátló falak, mennyezetek, mobil gátfalak, automatikus tűzoltó berendezések, tárolóedények, tűzvédelmi takarók</a:t>
            </a:r>
          </a:p>
          <a:p>
            <a:r>
              <a:rPr lang="hu-HU"/>
              <a:t>Szükség esetén távfelügyelet video/hőkamera segítségével</a:t>
            </a:r>
          </a:p>
        </p:txBody>
      </p:sp>
    </p:spTree>
    <p:extLst>
      <p:ext uri="{BB962C8B-B14F-4D97-AF65-F5344CB8AC3E}">
        <p14:creationId xmlns:p14="http://schemas.microsoft.com/office/powerpoint/2010/main" val="1791101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4CBEA432-CC8C-C1C0-CAAF-73D529C68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b="1"/>
              <a:t>Személyzet és dokumentáció</a:t>
            </a:r>
          </a:p>
          <a:p>
            <a:r>
              <a:rPr lang="hu-HU"/>
              <a:t>Kioktatott személyzet, biztonsági őrök</a:t>
            </a:r>
          </a:p>
          <a:p>
            <a:r>
              <a:rPr lang="hu-HU"/>
              <a:t>A körülmények dokumentálása (dátum, tulajdonos, elérhetőségek, a beszállítás időpontja)</a:t>
            </a:r>
          </a:p>
          <a:p>
            <a:r>
              <a:rPr lang="hu-HU"/>
              <a:t>A nagyfeszültségű rendszer áramtalanítása</a:t>
            </a:r>
          </a:p>
          <a:p>
            <a:r>
              <a:rPr lang="hu-HU"/>
              <a:t>Mérési napló vezetése, az akkumulátor hőmérsékletének ellenőrzése</a:t>
            </a:r>
          </a:p>
        </p:txBody>
      </p:sp>
      <p:pic>
        <p:nvPicPr>
          <p:cNvPr id="2050" name="Picture 2" descr="SEDA Q-tainer - SEDA Umwelttechnik GmbH">
            <a:extLst>
              <a:ext uri="{FF2B5EF4-FFF2-40B4-BE49-F238E27FC236}">
                <a16:creationId xmlns:a16="http://schemas.microsoft.com/office/drawing/2014/main" id="{9FA68104-D946-946C-4A80-A14AF9B96E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87" b="24294"/>
          <a:stretch/>
        </p:blipFill>
        <p:spPr bwMode="auto">
          <a:xfrm>
            <a:off x="4778478" y="3694471"/>
            <a:ext cx="5801032" cy="237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825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764422DE-88DC-D5F6-868D-355668D4B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722" y="129049"/>
            <a:ext cx="8165691" cy="612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539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B7DAC208-D4B2-EF19-17CF-EDDC34AB7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903" y="184354"/>
            <a:ext cx="8136194" cy="610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413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474</Words>
  <Application>Microsoft Office PowerPoint</Application>
  <PresentationFormat>Szélesvásznú</PresentationFormat>
  <Paragraphs>40</Paragraphs>
  <Slides>11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Franklin Gothic Demi</vt:lpstr>
      <vt:lpstr>Office-téma</vt:lpstr>
      <vt:lpstr>Hogyan helyezzük karanténba a sérült lítiumion-akkumulátoros járműveket?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Zoltán Heizler</dc:creator>
  <cp:lastModifiedBy>Zoltán Heizler</cp:lastModifiedBy>
  <cp:revision>2</cp:revision>
  <dcterms:created xsi:type="dcterms:W3CDTF">2024-06-14T10:57:29Z</dcterms:created>
  <dcterms:modified xsi:type="dcterms:W3CDTF">2024-06-16T16:26:38Z</dcterms:modified>
</cp:coreProperties>
</file>