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261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Lítiumion-akkuk: kicsi, közepes, nagy</a:t>
            </a:r>
            <a:endParaRPr lang="hu-HU" b="1"/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02B2BEC-E819-E6CF-2512-5ED77D42F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934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14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5787DC3A-E152-4734-A00A-35A57F41D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b="1"/>
              <a:t>„Kis” akkuk: kis tűz, kis veszély, alacsony kockázat</a:t>
            </a:r>
          </a:p>
          <a:p>
            <a:endParaRPr lang="hu-HU"/>
          </a:p>
          <a:p>
            <a:r>
              <a:rPr lang="hu-HU"/>
              <a:t>Ebbe a kategóriába a kézi, vagy mobil eszközök tartozhatnak, mint például:</a:t>
            </a:r>
          </a:p>
          <a:p>
            <a:pPr lvl="1"/>
            <a:r>
              <a:rPr lang="hu-HU"/>
              <a:t>mobiltelefonok,</a:t>
            </a:r>
          </a:p>
          <a:p>
            <a:pPr lvl="1"/>
            <a:r>
              <a:rPr lang="hu-HU"/>
              <a:t>vezeték nélküli hangfalak,</a:t>
            </a:r>
          </a:p>
          <a:p>
            <a:pPr lvl="1"/>
            <a:r>
              <a:rPr lang="hu-HU"/>
              <a:t>laptopok/notebook-ok,</a:t>
            </a:r>
          </a:p>
          <a:p>
            <a:pPr lvl="1"/>
            <a:r>
              <a:rPr lang="hu-HU"/>
              <a:t>kéziszerszámokba való akkumulátorok, </a:t>
            </a:r>
          </a:p>
          <a:p>
            <a:pPr lvl="1"/>
            <a:r>
              <a:rPr lang="hu-HU"/>
              <a:t>különféle mobil multimédiás eszközök stb.</a:t>
            </a:r>
          </a:p>
          <a:p>
            <a:r>
              <a:rPr lang="hu-HU"/>
              <a:t>Töltésük, mélykisütésük, zárlatuk során fellépő hőmérsékleteknél heves gyulladással járó kémiai reakciók indulhatnak el. Maga a felmelegedési folyamat, akár 15-20 percig is tarthat, s a cellák 70-90 °C között már veszélyben vannak, 100-160 °C felett felhasadnak.</a:t>
            </a:r>
          </a:p>
          <a:p>
            <a:pPr lvl="1"/>
            <a:r>
              <a:rPr lang="hu-HU"/>
              <a:t>Ilyenkor az akku pár másodpercig intenzív szúrólánggal ég.</a:t>
            </a:r>
          </a:p>
          <a:p>
            <a:pPr lvl="1"/>
            <a:r>
              <a:rPr lang="hu-HU"/>
              <a:t>Ez a szúróláng akár mozgásba is hozhatja, több méter távolságra kilőheti az eszközt, ott is tüzet okozva.</a:t>
            </a:r>
          </a:p>
          <a:p>
            <a:pPr lvl="1"/>
            <a:r>
              <a:rPr lang="hu-HU"/>
              <a:t>Az intenzív égés után az akku belső éghető anyagai még mintegy 20-60 másodpercig égnek.</a:t>
            </a:r>
          </a:p>
          <a:p>
            <a:pPr lvl="1"/>
            <a:r>
              <a:rPr lang="hu-HU"/>
              <a:t>Ez a környezetére és az együtt tárolt elemekre is gyújtási veszélyt jelent. Több elem, (pl. konténer) esetén komoly tűzre lehet számítani.</a:t>
            </a:r>
          </a:p>
          <a:p>
            <a:pPr lvl="1"/>
            <a:r>
              <a:rPr lang="hu-HU"/>
              <a:t>A gyors lefolyás miatt csak a környezeti károk mérséklése lehet a cél.</a:t>
            </a:r>
          </a:p>
        </p:txBody>
      </p:sp>
    </p:spTree>
    <p:extLst>
      <p:ext uri="{BB962C8B-B14F-4D97-AF65-F5344CB8AC3E}">
        <p14:creationId xmlns:p14="http://schemas.microsoft.com/office/powerpoint/2010/main" val="372675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ow an overheated laptop caused a house fire | fox43.com">
            <a:extLst>
              <a:ext uri="{FF2B5EF4-FFF2-40B4-BE49-F238E27FC236}">
                <a16:creationId xmlns:a16="http://schemas.microsoft.com/office/drawing/2014/main" id="{5FF55BC0-B944-57E4-EF33-3D5CA8E61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078" y="355738"/>
            <a:ext cx="9886858" cy="556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645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B61D4D31-9110-33E3-046A-1731A0212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b="1"/>
              <a:t>„Közepes” akkuk: nagyobb tűz, nagyobb veszély, magasabb kockázat</a:t>
            </a:r>
          </a:p>
          <a:p>
            <a:r>
              <a:rPr lang="hu-HU"/>
              <a:t>Ide tartozhatnak például, de nem kizárólag:</a:t>
            </a:r>
          </a:p>
          <a:p>
            <a:pPr lvl="1"/>
            <a:r>
              <a:rPr lang="hu-HU"/>
              <a:t>elektromos biciklik,</a:t>
            </a:r>
          </a:p>
          <a:p>
            <a:pPr lvl="1"/>
            <a:r>
              <a:rPr lang="hu-HU"/>
              <a:t>elektromos rollerek,</a:t>
            </a:r>
          </a:p>
          <a:p>
            <a:pPr lvl="1"/>
            <a:r>
              <a:rPr lang="hu-HU"/>
              <a:t>nagyobb teljesítményű elektromos házi eszközök (pl. egyes elektromos fűnyíró traktorok),</a:t>
            </a:r>
          </a:p>
          <a:p>
            <a:pPr lvl="1"/>
            <a:r>
              <a:rPr lang="hu-HU"/>
              <a:t>idősek által használt elektromopedek stb. </a:t>
            </a:r>
          </a:p>
          <a:p>
            <a:r>
              <a:rPr lang="hu-HU"/>
              <a:t>A közepes teljesítményű lítiumion-akkumulátor kategóriában az e-robogók okozták a legtöbb tűzesetet külföldön. Ezek elég kicsik ahhoz, hogy tulajdonosaik a lakásban töltsék őket, ugyanakkor a bennük rejlő akkucsomag elég nagy, hogy súlyos tüzeket okozzon. A lítiumion-cellák ezekben is hasonlóak, mint a laptopokban vagy mobiltelefonokban, de számos különbség is van:</a:t>
            </a:r>
          </a:p>
          <a:p>
            <a:pPr lvl="1"/>
            <a:r>
              <a:rPr lang="hu-HU"/>
              <a:t>a töltést szabályozó, akkuhőmérsékletet figyelő elektronika gyakran hiányzik, ezért a cellák túltöltésére nagyobb az esély,</a:t>
            </a:r>
          </a:p>
          <a:p>
            <a:pPr lvl="1"/>
            <a:r>
              <a:rPr lang="hu-HU"/>
              <a:t>a bicikliket, robogókat stb. szétszedni, utángyártott cellákkal frissíteni könnyebb, ez pedig jelentős veszélyeket hordoz magában,</a:t>
            </a:r>
          </a:p>
          <a:p>
            <a:pPr lvl="1"/>
            <a:r>
              <a:rPr lang="hu-HU"/>
              <a:t>sokan utángyártott, ellenőrizetlen, rossz minőségű töltőket használnak, ami növeli a kockázatot.</a:t>
            </a:r>
          </a:p>
          <a:p>
            <a:pPr lvl="1"/>
            <a:r>
              <a:rPr lang="hu-HU"/>
              <a:t>Ezek az akkumulátorok több cellából állnak, így az égése is láncreakciószerűen zajlik le, változó intenzív szúrólángokkal. A folyamat a kísérletek szerint 5-20 percig zajlik.</a:t>
            </a:r>
          </a:p>
          <a:p>
            <a:r>
              <a:rPr lang="hu-HU"/>
              <a:t>Így akkutűz oltására a tűzoltóság kiérkezésekor már nem számíthatunk, hanem a környezet tűzének eloltására, és ha lehet, az égő e-bike eltávolítására kell törekednünk.</a:t>
            </a:r>
          </a:p>
        </p:txBody>
      </p:sp>
    </p:spTree>
    <p:extLst>
      <p:ext uri="{BB962C8B-B14F-4D97-AF65-F5344CB8AC3E}">
        <p14:creationId xmlns:p14="http://schemas.microsoft.com/office/powerpoint/2010/main" val="1012647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ll for ban on dangerous e-bike chargers after fires - BBC News">
            <a:extLst>
              <a:ext uri="{FF2B5EF4-FFF2-40B4-BE49-F238E27FC236}">
                <a16:creationId xmlns:a16="http://schemas.microsoft.com/office/drawing/2014/main" id="{413D583B-09AB-AE74-3CE0-69B231ED6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814388"/>
            <a:ext cx="9296400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464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769959E5-18DA-DDD1-F35D-5B0068A6A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„Nagy” akkuk: súlyos tűzeset, nagy veszély, komoly kockázat</a:t>
            </a:r>
          </a:p>
          <a:p>
            <a:r>
              <a:rPr lang="hu-HU"/>
              <a:t>Ide tartozhatnak értelemszerűen a gépjárművek akkumulátorai, de a vélhetően hazánkban is egyre elterjedtebbé váló, napelemes otthoni energiatároló rendszerek (angol betűszóval BESS), ahol több nagyobb kapacitású akkumulátor van sorba kötve, szintén magas kockázatot jelentenek.</a:t>
            </a:r>
          </a:p>
          <a:p>
            <a:r>
              <a:rPr lang="hu-HU"/>
              <a:t>Érzékenyek a túltöltésre, túlmelegedésre, ezért a gyártók megadják az akkucella minimálisan és maximálisan megengedhető kapocsfeszültségét. Ezek átlépésével az adott cella típus kritikus hőmérsékletét is átlépik, s e fölött a beinduló hőtermelő kémia folyamatok önfenntartóvá tudnak válni, s a cella füstölni, égni kezd. </a:t>
            </a:r>
          </a:p>
          <a:p>
            <a:r>
              <a:rPr lang="hu-HU"/>
              <a:t>A tapasztalatok szerint a járműakkumulátorok eddigi ismert füstölései, tűzesetei valamilyen sérülés (ütközés, leejtés) hatásaként következtek be.</a:t>
            </a:r>
          </a:p>
          <a:p>
            <a:r>
              <a:rPr lang="hu-HU"/>
              <a:t>Ezeknél a nagy akkumulátoroknál a cellák nagy száma miatt, hosszabb, sokszor órákban mérhető égési időre kell számítanunk.</a:t>
            </a:r>
          </a:p>
          <a:p>
            <a:r>
              <a:rPr lang="hu-HU"/>
              <a:t>Ezért a tűzoltói beavatkozás az akkumulátortűz oltásában is hatékony lehet. Az akku hűtése, a cellák sugárral és speciális oltólándzsával történő oltása lehet hatékony.</a:t>
            </a:r>
          </a:p>
        </p:txBody>
      </p:sp>
    </p:spTree>
    <p:extLst>
      <p:ext uri="{BB962C8B-B14F-4D97-AF65-F5344CB8AC3E}">
        <p14:creationId xmlns:p14="http://schemas.microsoft.com/office/powerpoint/2010/main" val="272517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éptalálat a következőre: burning tesla">
            <a:extLst>
              <a:ext uri="{FF2B5EF4-FFF2-40B4-BE49-F238E27FC236}">
                <a16:creationId xmlns:a16="http://schemas.microsoft.com/office/drawing/2014/main" id="{7A9C03E4-6380-8271-B828-65782C74B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37" y="192984"/>
            <a:ext cx="8992220" cy="584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919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560</Words>
  <Application>Microsoft Office PowerPoint</Application>
  <PresentationFormat>Szélesvásznú</PresentationFormat>
  <Paragraphs>33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Franklin Gothic Demi</vt:lpstr>
      <vt:lpstr>Office-téma</vt:lpstr>
      <vt:lpstr>Lítiumion-akkuk: kicsi, közepes, nagy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2024-06-14T13:54:33Z</dcterms:modified>
</cp:coreProperties>
</file>