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94FF1A52-08E7-4226-9157-A93E4701A8BE}"/>
    <pc:docChg chg="undo custSel addSld modSld sldOrd">
      <pc:chgData name="Zoltán Heizler" userId="7ec1fec40125523e" providerId="LiveId" clId="{94FF1A52-08E7-4226-9157-A93E4701A8BE}" dt="2024-06-14T13:48:40.254" v="271" actId="1076"/>
      <pc:docMkLst>
        <pc:docMk/>
      </pc:docMkLst>
      <pc:sldChg chg="modSp mod">
        <pc:chgData name="Zoltán Heizler" userId="7ec1fec40125523e" providerId="LiveId" clId="{94FF1A52-08E7-4226-9157-A93E4701A8BE}" dt="2024-06-14T13:38:43.442" v="1" actId="27636"/>
        <pc:sldMkLst>
          <pc:docMk/>
          <pc:sldMk cId="1662001076" sldId="256"/>
        </pc:sldMkLst>
        <pc:spChg chg="mod">
          <ac:chgData name="Zoltán Heizler" userId="7ec1fec40125523e" providerId="LiveId" clId="{94FF1A52-08E7-4226-9157-A93E4701A8BE}" dt="2024-06-14T13:38:43.442" v="1" actId="27636"/>
          <ac:spMkLst>
            <pc:docMk/>
            <pc:sldMk cId="1662001076" sldId="256"/>
            <ac:spMk id="2" creationId="{C53DF431-9D1F-A2EC-6DEF-D6290F00C589}"/>
          </ac:spMkLst>
        </pc:spChg>
      </pc:sldChg>
      <pc:sldChg chg="modSp new mod">
        <pc:chgData name="Zoltán Heizler" userId="7ec1fec40125523e" providerId="LiveId" clId="{94FF1A52-08E7-4226-9157-A93E4701A8BE}" dt="2024-06-14T13:40:14.128" v="136" actId="20577"/>
        <pc:sldMkLst>
          <pc:docMk/>
          <pc:sldMk cId="2467475601" sldId="257"/>
        </pc:sldMkLst>
        <pc:spChg chg="mod">
          <ac:chgData name="Zoltán Heizler" userId="7ec1fec40125523e" providerId="LiveId" clId="{94FF1A52-08E7-4226-9157-A93E4701A8BE}" dt="2024-06-14T13:40:14.128" v="136" actId="20577"/>
          <ac:spMkLst>
            <pc:docMk/>
            <pc:sldMk cId="2467475601" sldId="257"/>
            <ac:spMk id="2" creationId="{022A5B11-7CC2-BA8C-A371-A1810A3D8752}"/>
          </ac:spMkLst>
        </pc:spChg>
      </pc:sldChg>
      <pc:sldChg chg="addSp delSp modSp new mod">
        <pc:chgData name="Zoltán Heizler" userId="7ec1fec40125523e" providerId="LiveId" clId="{94FF1A52-08E7-4226-9157-A93E4701A8BE}" dt="2024-06-14T13:42:15.571" v="157" actId="14100"/>
        <pc:sldMkLst>
          <pc:docMk/>
          <pc:sldMk cId="2069822629" sldId="258"/>
        </pc:sldMkLst>
        <pc:spChg chg="del">
          <ac:chgData name="Zoltán Heizler" userId="7ec1fec40125523e" providerId="LiveId" clId="{94FF1A52-08E7-4226-9157-A93E4701A8BE}" dt="2024-06-14T13:40:23.597" v="138" actId="478"/>
          <ac:spMkLst>
            <pc:docMk/>
            <pc:sldMk cId="2069822629" sldId="258"/>
            <ac:spMk id="2" creationId="{084C05D3-A4B8-3F06-725B-44FA6BFE8090}"/>
          </ac:spMkLst>
        </pc:spChg>
        <pc:picChg chg="add mod">
          <ac:chgData name="Zoltán Heizler" userId="7ec1fec40125523e" providerId="LiveId" clId="{94FF1A52-08E7-4226-9157-A93E4701A8BE}" dt="2024-06-14T13:41:28.131" v="148" actId="14100"/>
          <ac:picMkLst>
            <pc:docMk/>
            <pc:sldMk cId="2069822629" sldId="258"/>
            <ac:picMk id="4" creationId="{F8A74B2C-4DDD-931D-B75C-2105F3C4A51E}"/>
          </ac:picMkLst>
        </pc:picChg>
        <pc:picChg chg="add mod">
          <ac:chgData name="Zoltán Heizler" userId="7ec1fec40125523e" providerId="LiveId" clId="{94FF1A52-08E7-4226-9157-A93E4701A8BE}" dt="2024-06-14T13:41:55.637" v="152" actId="14100"/>
          <ac:picMkLst>
            <pc:docMk/>
            <pc:sldMk cId="2069822629" sldId="258"/>
            <ac:picMk id="6" creationId="{6A3FF5C1-858A-0E04-82A4-15E9AB37D3AD}"/>
          </ac:picMkLst>
        </pc:picChg>
        <pc:picChg chg="add mod">
          <ac:chgData name="Zoltán Heizler" userId="7ec1fec40125523e" providerId="LiveId" clId="{94FF1A52-08E7-4226-9157-A93E4701A8BE}" dt="2024-06-14T13:42:15.571" v="157" actId="14100"/>
          <ac:picMkLst>
            <pc:docMk/>
            <pc:sldMk cId="2069822629" sldId="258"/>
            <ac:picMk id="8" creationId="{C6C8F547-302E-54AD-055B-7866911A0D5D}"/>
          </ac:picMkLst>
        </pc:picChg>
        <pc:picChg chg="add mod">
          <ac:chgData name="Zoltán Heizler" userId="7ec1fec40125523e" providerId="LiveId" clId="{94FF1A52-08E7-4226-9157-A93E4701A8BE}" dt="2024-06-14T13:40:31.860" v="143" actId="14100"/>
          <ac:picMkLst>
            <pc:docMk/>
            <pc:sldMk cId="2069822629" sldId="258"/>
            <ac:picMk id="1026" creationId="{0FB7D156-7070-26AC-1217-26377F262CE0}"/>
          </ac:picMkLst>
        </pc:picChg>
      </pc:sldChg>
      <pc:sldChg chg="modSp new mod">
        <pc:chgData name="Zoltán Heizler" userId="7ec1fec40125523e" providerId="LiveId" clId="{94FF1A52-08E7-4226-9157-A93E4701A8BE}" dt="2024-06-14T13:42:51.818" v="169" actId="114"/>
        <pc:sldMkLst>
          <pc:docMk/>
          <pc:sldMk cId="3086686088" sldId="259"/>
        </pc:sldMkLst>
        <pc:spChg chg="mod">
          <ac:chgData name="Zoltán Heizler" userId="7ec1fec40125523e" providerId="LiveId" clId="{94FF1A52-08E7-4226-9157-A93E4701A8BE}" dt="2024-06-14T13:42:51.818" v="169" actId="114"/>
          <ac:spMkLst>
            <pc:docMk/>
            <pc:sldMk cId="3086686088" sldId="259"/>
            <ac:spMk id="2" creationId="{1A591562-E57C-41A3-11B6-325071543C46}"/>
          </ac:spMkLst>
        </pc:spChg>
      </pc:sldChg>
      <pc:sldChg chg="addSp delSp modSp new mod">
        <pc:chgData name="Zoltán Heizler" userId="7ec1fec40125523e" providerId="LiveId" clId="{94FF1A52-08E7-4226-9157-A93E4701A8BE}" dt="2024-06-14T13:43:28.865" v="174" actId="1076"/>
        <pc:sldMkLst>
          <pc:docMk/>
          <pc:sldMk cId="60379098" sldId="260"/>
        </pc:sldMkLst>
        <pc:spChg chg="del">
          <ac:chgData name="Zoltán Heizler" userId="7ec1fec40125523e" providerId="LiveId" clId="{94FF1A52-08E7-4226-9157-A93E4701A8BE}" dt="2024-06-14T13:43:19.850" v="171" actId="478"/>
          <ac:spMkLst>
            <pc:docMk/>
            <pc:sldMk cId="60379098" sldId="260"/>
            <ac:spMk id="2" creationId="{A7C54802-0F07-B283-541E-4B5DA4410B3A}"/>
          </ac:spMkLst>
        </pc:spChg>
        <pc:picChg chg="add mod">
          <ac:chgData name="Zoltán Heizler" userId="7ec1fec40125523e" providerId="LiveId" clId="{94FF1A52-08E7-4226-9157-A93E4701A8BE}" dt="2024-06-14T13:43:28.865" v="174" actId="1076"/>
          <ac:picMkLst>
            <pc:docMk/>
            <pc:sldMk cId="60379098" sldId="260"/>
            <ac:picMk id="4" creationId="{99D53AAF-F6F9-F5A1-DDA6-BDFC8F3A2805}"/>
          </ac:picMkLst>
        </pc:picChg>
      </pc:sldChg>
      <pc:sldChg chg="modSp new mod">
        <pc:chgData name="Zoltán Heizler" userId="7ec1fec40125523e" providerId="LiveId" clId="{94FF1A52-08E7-4226-9157-A93E4701A8BE}" dt="2024-06-14T13:44:06.098" v="194" actId="113"/>
        <pc:sldMkLst>
          <pc:docMk/>
          <pc:sldMk cId="1018423647" sldId="261"/>
        </pc:sldMkLst>
        <pc:spChg chg="mod">
          <ac:chgData name="Zoltán Heizler" userId="7ec1fec40125523e" providerId="LiveId" clId="{94FF1A52-08E7-4226-9157-A93E4701A8BE}" dt="2024-06-14T13:44:06.098" v="194" actId="113"/>
          <ac:spMkLst>
            <pc:docMk/>
            <pc:sldMk cId="1018423647" sldId="261"/>
            <ac:spMk id="2" creationId="{8AA55930-BD3B-A33D-1920-113122817AE7}"/>
          </ac:spMkLst>
        </pc:spChg>
      </pc:sldChg>
      <pc:sldChg chg="modSp add mod">
        <pc:chgData name="Zoltán Heizler" userId="7ec1fec40125523e" providerId="LiveId" clId="{94FF1A52-08E7-4226-9157-A93E4701A8BE}" dt="2024-06-14T13:44:12.380" v="196"/>
        <pc:sldMkLst>
          <pc:docMk/>
          <pc:sldMk cId="2184183820" sldId="262"/>
        </pc:sldMkLst>
        <pc:spChg chg="mod">
          <ac:chgData name="Zoltán Heizler" userId="7ec1fec40125523e" providerId="LiveId" clId="{94FF1A52-08E7-4226-9157-A93E4701A8BE}" dt="2024-06-14T13:44:12.380" v="196"/>
          <ac:spMkLst>
            <pc:docMk/>
            <pc:sldMk cId="2184183820" sldId="262"/>
            <ac:spMk id="2" creationId="{8AA55930-BD3B-A33D-1920-113122817AE7}"/>
          </ac:spMkLst>
        </pc:spChg>
      </pc:sldChg>
      <pc:sldChg chg="addSp delSp new mod">
        <pc:chgData name="Zoltán Heizler" userId="7ec1fec40125523e" providerId="LiveId" clId="{94FF1A52-08E7-4226-9157-A93E4701A8BE}" dt="2024-06-14T13:44:27.654" v="199" actId="22"/>
        <pc:sldMkLst>
          <pc:docMk/>
          <pc:sldMk cId="942056334" sldId="263"/>
        </pc:sldMkLst>
        <pc:spChg chg="del">
          <ac:chgData name="Zoltán Heizler" userId="7ec1fec40125523e" providerId="LiveId" clId="{94FF1A52-08E7-4226-9157-A93E4701A8BE}" dt="2024-06-14T13:44:26.938" v="198" actId="478"/>
          <ac:spMkLst>
            <pc:docMk/>
            <pc:sldMk cId="942056334" sldId="263"/>
            <ac:spMk id="2" creationId="{6012C968-4C83-A090-AE76-C0A0A3771AAE}"/>
          </ac:spMkLst>
        </pc:spChg>
        <pc:picChg chg="add">
          <ac:chgData name="Zoltán Heizler" userId="7ec1fec40125523e" providerId="LiveId" clId="{94FF1A52-08E7-4226-9157-A93E4701A8BE}" dt="2024-06-14T13:44:27.654" v="199" actId="22"/>
          <ac:picMkLst>
            <pc:docMk/>
            <pc:sldMk cId="942056334" sldId="263"/>
            <ac:picMk id="4" creationId="{0F76870A-43D7-8695-5DEF-1519B0A5725B}"/>
          </ac:picMkLst>
        </pc:picChg>
      </pc:sldChg>
      <pc:sldChg chg="modSp new mod">
        <pc:chgData name="Zoltán Heizler" userId="7ec1fec40125523e" providerId="LiveId" clId="{94FF1A52-08E7-4226-9157-A93E4701A8BE}" dt="2024-06-14T13:44:54.149" v="209" actId="6549"/>
        <pc:sldMkLst>
          <pc:docMk/>
          <pc:sldMk cId="4262387581" sldId="264"/>
        </pc:sldMkLst>
        <pc:spChg chg="mod">
          <ac:chgData name="Zoltán Heizler" userId="7ec1fec40125523e" providerId="LiveId" clId="{94FF1A52-08E7-4226-9157-A93E4701A8BE}" dt="2024-06-14T13:44:54.149" v="209" actId="6549"/>
          <ac:spMkLst>
            <pc:docMk/>
            <pc:sldMk cId="4262387581" sldId="264"/>
            <ac:spMk id="2" creationId="{EEF83495-0526-339B-8010-AA1F0E55E498}"/>
          </ac:spMkLst>
        </pc:spChg>
      </pc:sldChg>
      <pc:sldChg chg="addSp delSp modSp new mod">
        <pc:chgData name="Zoltán Heizler" userId="7ec1fec40125523e" providerId="LiveId" clId="{94FF1A52-08E7-4226-9157-A93E4701A8BE}" dt="2024-06-14T13:45:13.141" v="213" actId="1076"/>
        <pc:sldMkLst>
          <pc:docMk/>
          <pc:sldMk cId="2035898465" sldId="265"/>
        </pc:sldMkLst>
        <pc:spChg chg="del">
          <ac:chgData name="Zoltán Heizler" userId="7ec1fec40125523e" providerId="LiveId" clId="{94FF1A52-08E7-4226-9157-A93E4701A8BE}" dt="2024-06-14T13:45:09.916" v="211" actId="478"/>
          <ac:spMkLst>
            <pc:docMk/>
            <pc:sldMk cId="2035898465" sldId="265"/>
            <ac:spMk id="2" creationId="{12DF681D-1888-19E2-DF3D-E19F1D972BD0}"/>
          </ac:spMkLst>
        </pc:spChg>
        <pc:picChg chg="add mod">
          <ac:chgData name="Zoltán Heizler" userId="7ec1fec40125523e" providerId="LiveId" clId="{94FF1A52-08E7-4226-9157-A93E4701A8BE}" dt="2024-06-14T13:45:13.141" v="213" actId="1076"/>
          <ac:picMkLst>
            <pc:docMk/>
            <pc:sldMk cId="2035898465" sldId="265"/>
            <ac:picMk id="4" creationId="{768495FE-E1EF-BD85-116E-3D03D1E02299}"/>
          </ac:picMkLst>
        </pc:picChg>
      </pc:sldChg>
      <pc:sldChg chg="modSp new mod">
        <pc:chgData name="Zoltán Heizler" userId="7ec1fec40125523e" providerId="LiveId" clId="{94FF1A52-08E7-4226-9157-A93E4701A8BE}" dt="2024-06-14T13:45:44.633" v="229" actId="113"/>
        <pc:sldMkLst>
          <pc:docMk/>
          <pc:sldMk cId="3756160631" sldId="266"/>
        </pc:sldMkLst>
        <pc:spChg chg="mod">
          <ac:chgData name="Zoltán Heizler" userId="7ec1fec40125523e" providerId="LiveId" clId="{94FF1A52-08E7-4226-9157-A93E4701A8BE}" dt="2024-06-14T13:45:44.633" v="229" actId="113"/>
          <ac:spMkLst>
            <pc:docMk/>
            <pc:sldMk cId="3756160631" sldId="266"/>
            <ac:spMk id="2" creationId="{0DB1BF71-2DF7-7F4B-BF97-5AC6FE1DB35A}"/>
          </ac:spMkLst>
        </pc:spChg>
      </pc:sldChg>
      <pc:sldChg chg="modSp add mod">
        <pc:chgData name="Zoltán Heizler" userId="7ec1fec40125523e" providerId="LiveId" clId="{94FF1A52-08E7-4226-9157-A93E4701A8BE}" dt="2024-06-14T13:46:24.541" v="242" actId="27636"/>
        <pc:sldMkLst>
          <pc:docMk/>
          <pc:sldMk cId="2976425811" sldId="267"/>
        </pc:sldMkLst>
        <pc:spChg chg="mod">
          <ac:chgData name="Zoltán Heizler" userId="7ec1fec40125523e" providerId="LiveId" clId="{94FF1A52-08E7-4226-9157-A93E4701A8BE}" dt="2024-06-14T13:46:24.541" v="242" actId="27636"/>
          <ac:spMkLst>
            <pc:docMk/>
            <pc:sldMk cId="2976425811" sldId="267"/>
            <ac:spMk id="2" creationId="{0DB1BF71-2DF7-7F4B-BF97-5AC6FE1DB35A}"/>
          </ac:spMkLst>
        </pc:spChg>
      </pc:sldChg>
      <pc:sldChg chg="modSp add mod">
        <pc:chgData name="Zoltán Heizler" userId="7ec1fec40125523e" providerId="LiveId" clId="{94FF1A52-08E7-4226-9157-A93E4701A8BE}" dt="2024-06-14T13:47:09.567" v="252" actId="27636"/>
        <pc:sldMkLst>
          <pc:docMk/>
          <pc:sldMk cId="1659703530" sldId="268"/>
        </pc:sldMkLst>
        <pc:spChg chg="mod">
          <ac:chgData name="Zoltán Heizler" userId="7ec1fec40125523e" providerId="LiveId" clId="{94FF1A52-08E7-4226-9157-A93E4701A8BE}" dt="2024-06-14T13:47:09.567" v="252" actId="27636"/>
          <ac:spMkLst>
            <pc:docMk/>
            <pc:sldMk cId="1659703530" sldId="268"/>
            <ac:spMk id="2" creationId="{0DB1BF71-2DF7-7F4B-BF97-5AC6FE1DB35A}"/>
          </ac:spMkLst>
        </pc:spChg>
      </pc:sldChg>
      <pc:sldChg chg="addSp delSp modSp new mod ord">
        <pc:chgData name="Zoltán Heizler" userId="7ec1fec40125523e" providerId="LiveId" clId="{94FF1A52-08E7-4226-9157-A93E4701A8BE}" dt="2024-06-14T13:47:46.041" v="260"/>
        <pc:sldMkLst>
          <pc:docMk/>
          <pc:sldMk cId="1835438497" sldId="269"/>
        </pc:sldMkLst>
        <pc:spChg chg="del">
          <ac:chgData name="Zoltán Heizler" userId="7ec1fec40125523e" providerId="LiveId" clId="{94FF1A52-08E7-4226-9157-A93E4701A8BE}" dt="2024-06-14T13:47:16.562" v="254" actId="478"/>
          <ac:spMkLst>
            <pc:docMk/>
            <pc:sldMk cId="1835438497" sldId="269"/>
            <ac:spMk id="2" creationId="{03B0EC77-1B26-8616-0990-326DA692C0B6}"/>
          </ac:spMkLst>
        </pc:spChg>
        <pc:picChg chg="add mod">
          <ac:chgData name="Zoltán Heizler" userId="7ec1fec40125523e" providerId="LiveId" clId="{94FF1A52-08E7-4226-9157-A93E4701A8BE}" dt="2024-06-14T13:47:37.183" v="258" actId="1076"/>
          <ac:picMkLst>
            <pc:docMk/>
            <pc:sldMk cId="1835438497" sldId="269"/>
            <ac:picMk id="2050" creationId="{4897730D-2EC6-9E22-037F-E4EA67E385B2}"/>
          </ac:picMkLst>
        </pc:picChg>
      </pc:sldChg>
      <pc:sldChg chg="modSp add mod">
        <pc:chgData name="Zoltán Heizler" userId="7ec1fec40125523e" providerId="LiveId" clId="{94FF1A52-08E7-4226-9157-A93E4701A8BE}" dt="2024-06-14T13:48:13.793" v="265" actId="12"/>
        <pc:sldMkLst>
          <pc:docMk/>
          <pc:sldMk cId="3884953163" sldId="270"/>
        </pc:sldMkLst>
        <pc:spChg chg="mod">
          <ac:chgData name="Zoltán Heizler" userId="7ec1fec40125523e" providerId="LiveId" clId="{94FF1A52-08E7-4226-9157-A93E4701A8BE}" dt="2024-06-14T13:48:13.793" v="265" actId="12"/>
          <ac:spMkLst>
            <pc:docMk/>
            <pc:sldMk cId="3884953163" sldId="270"/>
            <ac:spMk id="2" creationId="{0DB1BF71-2DF7-7F4B-BF97-5AC6FE1DB35A}"/>
          </ac:spMkLst>
        </pc:spChg>
      </pc:sldChg>
      <pc:sldChg chg="add">
        <pc:chgData name="Zoltán Heizler" userId="7ec1fec40125523e" providerId="LiveId" clId="{94FF1A52-08E7-4226-9157-A93E4701A8BE}" dt="2024-06-14T13:48:18.763" v="266" actId="2890"/>
        <pc:sldMkLst>
          <pc:docMk/>
          <pc:sldMk cId="1979583523" sldId="271"/>
        </pc:sldMkLst>
      </pc:sldChg>
      <pc:sldChg chg="addSp delSp modSp new mod">
        <pc:chgData name="Zoltán Heizler" userId="7ec1fec40125523e" providerId="LiveId" clId="{94FF1A52-08E7-4226-9157-A93E4701A8BE}" dt="2024-06-14T13:48:40.254" v="271" actId="1076"/>
        <pc:sldMkLst>
          <pc:docMk/>
          <pc:sldMk cId="2039355912" sldId="272"/>
        </pc:sldMkLst>
        <pc:spChg chg="del">
          <ac:chgData name="Zoltán Heizler" userId="7ec1fec40125523e" providerId="LiveId" clId="{94FF1A52-08E7-4226-9157-A93E4701A8BE}" dt="2024-06-14T13:48:34.516" v="268" actId="478"/>
          <ac:spMkLst>
            <pc:docMk/>
            <pc:sldMk cId="2039355912" sldId="272"/>
            <ac:spMk id="2" creationId="{B039FF9E-2D13-0888-8FA3-E8E51286F1B3}"/>
          </ac:spMkLst>
        </pc:spChg>
        <pc:picChg chg="add mod">
          <ac:chgData name="Zoltán Heizler" userId="7ec1fec40125523e" providerId="LiveId" clId="{94FF1A52-08E7-4226-9157-A93E4701A8BE}" dt="2024-06-14T13:48:40.254" v="271" actId="1076"/>
          <ac:picMkLst>
            <pc:docMk/>
            <pc:sldMk cId="2039355912" sldId="272"/>
            <ac:picMk id="4" creationId="{7AB2466D-967E-6590-4B4A-230A6B6426F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Elektromos hajók a Balatonon – Mit tehetünk, ha tűz van?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768495FE-E1EF-BD85-116E-3D03D1E0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480" y="606941"/>
            <a:ext cx="9774014" cy="545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98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DB1BF71-2DF7-7F4B-BF97-5AC6FE1DB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sz="3500" b="1">
                <a:solidFill>
                  <a:srgbClr val="FF0000"/>
                </a:solidFill>
              </a:rPr>
              <a:t>Tűzoltási lehetőségek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Elsődleges teendők</a:t>
            </a:r>
          </a:p>
          <a:p>
            <a:r>
              <a:rPr lang="hu-HU"/>
              <a:t>A hajón lévő személyek felderítése és kimenekítése</a:t>
            </a:r>
          </a:p>
          <a:p>
            <a:r>
              <a:rPr lang="hu-HU"/>
              <a:t>Az esetleges gázpalackok, valamint üzemanyag tartályok felderítése és eltávolítása.</a:t>
            </a:r>
          </a:p>
          <a:p>
            <a:r>
              <a:rPr lang="hu-HU"/>
              <a:t>A Li-ion akkuk bomlástermékei mérgezőek, ezért légzőkészülék használata kötelező.</a:t>
            </a:r>
          </a:p>
          <a:p>
            <a:pPr marL="0" indent="0">
              <a:buNone/>
            </a:pPr>
            <a:endParaRPr lang="hu-HU"/>
          </a:p>
          <a:p>
            <a:pPr marL="0" indent="0">
              <a:buNone/>
            </a:pPr>
            <a:r>
              <a:rPr lang="hu-HU" b="1"/>
              <a:t>Milyen oltási mód lehet hatásos?</a:t>
            </a:r>
          </a:p>
          <a:p>
            <a:r>
              <a:rPr lang="hu-HU"/>
              <a:t>Az oxigén elvonáson alapuló lezárás (Korlátozottan hatékony, mert a lítium-ion akkumulátorok égésének sajátossága, hogy az anód és katód bomlása során oxigén szabadul fel.)</a:t>
            </a:r>
          </a:p>
          <a:p>
            <a:r>
              <a:rPr lang="hu-HU"/>
              <a:t>A hőmérséklet csökkentésén alapuló hűtés (közvetlenül az akkumulátorba, vagy az akku cellákra irányítva)</a:t>
            </a:r>
          </a:p>
          <a:p>
            <a:r>
              <a:rPr lang="hu-HU"/>
              <a:t>Az éghető anyag eltávolítása (ez csak a mozdítható tárgyakkal, bútorzattal lehetséges)</a:t>
            </a:r>
          </a:p>
        </p:txBody>
      </p:sp>
    </p:spTree>
    <p:extLst>
      <p:ext uri="{BB962C8B-B14F-4D97-AF65-F5344CB8AC3E}">
        <p14:creationId xmlns:p14="http://schemas.microsoft.com/office/powerpoint/2010/main" val="3756160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DB1BF71-2DF7-7F4B-BF97-5AC6FE1DB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sz="3500" b="1">
                <a:solidFill>
                  <a:srgbClr val="FF0000"/>
                </a:solidFill>
              </a:rPr>
              <a:t>Tűzoltási lehetőségek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Kikötőben, az akkuk töltése közben</a:t>
            </a:r>
          </a:p>
          <a:p>
            <a:pPr marL="0" indent="0">
              <a:buNone/>
            </a:pPr>
            <a:r>
              <a:rPr lang="hu-HU"/>
              <a:t>Ilyenkor az elsődleges a terület áramtalanítása, amitől külön is írunk.</a:t>
            </a:r>
          </a:p>
          <a:p>
            <a:pPr marL="0" indent="0">
              <a:buNone/>
            </a:pPr>
            <a:endParaRPr lang="hu-HU"/>
          </a:p>
          <a:p>
            <a:pPr marL="0" indent="0">
              <a:buNone/>
            </a:pPr>
            <a:r>
              <a:rPr lang="hu-HU" b="1"/>
              <a:t>Zárt hajótérben</a:t>
            </a:r>
          </a:p>
          <a:p>
            <a:r>
              <a:rPr lang="hu-HU"/>
              <a:t>Hőkamera, távhőmérő vagy hőfényképezőgép használata a felderítéshez.</a:t>
            </a:r>
          </a:p>
          <a:p>
            <a:r>
              <a:rPr lang="hu-HU"/>
              <a:t>A hajótérben lévő akkumulátor füstölése, vagy égése esetén a tűzoltás, különösen oltólándzsával hatékony lehet, azonban az oltás a beavatkozókra nézve többnyire veszélyes, mert a búvónyílásokon keresztül a menekülés feltételei nem biztosítottak.</a:t>
            </a:r>
          </a:p>
          <a:p>
            <a:r>
              <a:rPr lang="hu-HU"/>
              <a:t>Ez az oltási mód a kezdeti fázisban akkor alkalmazható, ha 2 fő elfér a hajótérben és a búvónyílás mérete a teljes védőfelszereléssel történő beavatkozáshoz megfelelő és közvetlenül a fedélzetről nyílik. Ekkor a beavatkozókat teljes védőfelszereléssel és kötélbiztosítással lehet leengedni a tűzoltásvezető mérlegelése alapján.</a:t>
            </a:r>
          </a:p>
        </p:txBody>
      </p:sp>
    </p:spTree>
    <p:extLst>
      <p:ext uri="{BB962C8B-B14F-4D97-AF65-F5344CB8AC3E}">
        <p14:creationId xmlns:p14="http://schemas.microsoft.com/office/powerpoint/2010/main" val="2976425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éptalálat a következőre: elektromos hajó">
            <a:extLst>
              <a:ext uri="{FF2B5EF4-FFF2-40B4-BE49-F238E27FC236}">
                <a16:creationId xmlns:a16="http://schemas.microsoft.com/office/drawing/2014/main" id="{4897730D-2EC6-9E22-037F-E4EA67E38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090" y="358637"/>
            <a:ext cx="8660710" cy="577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438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DB1BF71-2DF7-7F4B-BF97-5AC6FE1DB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3500" b="1">
                <a:solidFill>
                  <a:srgbClr val="FF0000"/>
                </a:solidFill>
              </a:rPr>
              <a:t>Tűzoltási lehetőségek</a:t>
            </a:r>
          </a:p>
          <a:p>
            <a:endParaRPr lang="hu-HU"/>
          </a:p>
          <a:p>
            <a:pPr marL="0" indent="0">
              <a:buNone/>
            </a:pPr>
            <a:r>
              <a:rPr lang="hu-HU"/>
              <a:t>Ha speciális oltólándzsa nem áll rendelkezésre, vagy az alkalmazása veszélyes lenne a beavatkozókra nézve, akkor a beavatkozás három részre osztható:</a:t>
            </a:r>
          </a:p>
          <a:p>
            <a:r>
              <a:rPr lang="hu-HU"/>
              <a:t>tűzoltás,</a:t>
            </a:r>
          </a:p>
          <a:p>
            <a:pPr lvl="1"/>
            <a:r>
              <a:rPr lang="hu-HU"/>
              <a:t>egy sugárcső készenlétbe állítva a tűznek a hajótestre vagy a berendezési tárgyakra történő továbbterjedésének megakadályozására;</a:t>
            </a:r>
          </a:p>
          <a:p>
            <a:pPr lvl="1"/>
            <a:r>
              <a:rPr lang="hu-HU"/>
              <a:t>egy sugárcső az akku vízzel történő oltására, a sugarat felülről az égő cellákra irányítva és egy-egy cella feltöltését követően tovább haladva;</a:t>
            </a:r>
          </a:p>
          <a:p>
            <a:r>
              <a:rPr lang="hu-HU"/>
              <a:t>hűtés</a:t>
            </a:r>
          </a:p>
          <a:p>
            <a:pPr lvl="1"/>
            <a:r>
              <a:rPr lang="hu-HU"/>
              <a:t>az akkumulátortest vízzel történő hűtése, a merevítő falak és bordázat kihasználásával, így csökkenthető a felhasznált oltóanyag mennyisége.</a:t>
            </a:r>
          </a:p>
          <a:p>
            <a:pPr lvl="1"/>
            <a:r>
              <a:rPr lang="hu-HU"/>
              <a:t>a hűtés eredményének hőkamerával, hőfényképpel történő ellenőrzése.</a:t>
            </a:r>
          </a:p>
          <a:p>
            <a:r>
              <a:rPr lang="hu-HU"/>
              <a:t>akkumulátor eltávolítása</a:t>
            </a:r>
          </a:p>
          <a:p>
            <a:pPr lvl="1"/>
            <a:r>
              <a:rPr lang="hu-HU"/>
              <a:t>a hajó kivontatása a partra, kikötőbe és ott a károsult akkumulátor kiemelése a hajótérből. Ezt hajózási szakemberek végezhetik tűzoltói felügyelettel és közreműködéssel.</a:t>
            </a:r>
          </a:p>
          <a:p>
            <a:pPr marL="0" indent="0">
              <a:buNone/>
            </a:pPr>
            <a:r>
              <a:rPr lang="hu-HU"/>
              <a:t>A sugárvezető és a beavatkozók részére biztonságos oltási pozíciót és gyors visszavonulási lehetőséget kell figyelembe venni.</a:t>
            </a:r>
          </a:p>
          <a:p>
            <a:pPr marL="0" indent="0">
              <a:buNone/>
            </a:pPr>
            <a:r>
              <a:rPr lang="hu-HU"/>
              <a:t>A fedélzetről történő oltásnál, hűtésnél a búvónyíláson keresztül lehet célzottan beavatkozni.</a:t>
            </a:r>
          </a:p>
        </p:txBody>
      </p:sp>
    </p:spTree>
    <p:extLst>
      <p:ext uri="{BB962C8B-B14F-4D97-AF65-F5344CB8AC3E}">
        <p14:creationId xmlns:p14="http://schemas.microsoft.com/office/powerpoint/2010/main" val="1659703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DB1BF71-2DF7-7F4B-BF97-5AC6FE1DB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3500" b="1">
                <a:solidFill>
                  <a:srgbClr val="FF0000"/>
                </a:solidFill>
              </a:rPr>
              <a:t>Tűzoltási lehetőségek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A nyílt hajófelületen</a:t>
            </a:r>
          </a:p>
          <a:p>
            <a:r>
              <a:rPr lang="hu-HU"/>
              <a:t>A hajó megközelítésével a fedélzeten látható felületen égő tűz gyors oltása. Ehhez gyorsjáratú hajó alkalmazása, illetve a Balatonon a Vizimentők hajójának riasztásával, amelyet úszószivattyúval láttak el.</a:t>
            </a:r>
          </a:p>
          <a:p>
            <a:r>
              <a:rPr lang="hu-HU"/>
              <a:t>A könnyen éghető anyagok, mozdítható, kárpitozott bútorok gyors eltávolítása.</a:t>
            </a:r>
          </a:p>
          <a:p>
            <a:r>
              <a:rPr lang="hu-HU"/>
              <a:t>A hajótérben keletkezett tűz esetén közvetlenül a fedélzetről történő beavatkozással.</a:t>
            </a:r>
          </a:p>
          <a:p>
            <a:r>
              <a:rPr lang="hu-HU"/>
              <a:t>A tűznek az akkumulátorra való továbbterjedésének megakadályozása fontos szempont, ezért a támadó sugarakat is ennek alárendelve kell bevetni és lehetőség szerint az akku védelmére egy védősugarat is célszerű alkalmazni. </a:t>
            </a:r>
          </a:p>
        </p:txBody>
      </p:sp>
    </p:spTree>
    <p:extLst>
      <p:ext uri="{BB962C8B-B14F-4D97-AF65-F5344CB8AC3E}">
        <p14:creationId xmlns:p14="http://schemas.microsoft.com/office/powerpoint/2010/main" val="3884953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DB1BF71-2DF7-7F4B-BF97-5AC6FE1DB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3500" b="1">
                <a:solidFill>
                  <a:srgbClr val="FF0000"/>
                </a:solidFill>
              </a:rPr>
              <a:t>Tűzoltási lehetőségek</a:t>
            </a:r>
          </a:p>
          <a:p>
            <a:endParaRPr lang="hu-HU"/>
          </a:p>
          <a:p>
            <a:pPr marL="0" indent="0">
              <a:buNone/>
            </a:pPr>
            <a:r>
              <a:rPr lang="hu-HU" b="1"/>
              <a:t>A nyílt hajófelületen</a:t>
            </a:r>
          </a:p>
          <a:p>
            <a:r>
              <a:rPr lang="hu-HU"/>
              <a:t>A hajó megközelítésével a fedélzeten látható felületen égő tűz gyors oltása. Ehhez gyorsjáratú hajó alkalmazása, illetve a Balatonon a Vizimentők hajójának riasztásával, amelyet úszószivattyúval láttak el.</a:t>
            </a:r>
          </a:p>
          <a:p>
            <a:r>
              <a:rPr lang="hu-HU"/>
              <a:t>A könnyen éghető anyagok, mozdítható, kárpitozott bútorok gyors eltávolítása.</a:t>
            </a:r>
          </a:p>
          <a:p>
            <a:r>
              <a:rPr lang="hu-HU"/>
              <a:t>A hajótérben keletkezett tűz esetén közvetlenül a fedélzetről történő beavatkozással.</a:t>
            </a:r>
          </a:p>
          <a:p>
            <a:r>
              <a:rPr lang="hu-HU"/>
              <a:t>A tűznek az akkumulátorra való továbbterjedésének megakadályozása fontos szempont, ezért a támadó sugarakat is ennek alárendelve kell bevetni és lehetőség szerint az akku védelmére egy védősugarat is célszerű alkalmazni. </a:t>
            </a:r>
          </a:p>
        </p:txBody>
      </p:sp>
    </p:spTree>
    <p:extLst>
      <p:ext uri="{BB962C8B-B14F-4D97-AF65-F5344CB8AC3E}">
        <p14:creationId xmlns:p14="http://schemas.microsoft.com/office/powerpoint/2010/main" val="1979583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7AB2466D-967E-6590-4B4A-230A6B642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669" y="0"/>
            <a:ext cx="7457402" cy="624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55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22A5B11-7CC2-BA8C-A371-A1810A3D8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Méret és teljesítmény</a:t>
            </a:r>
          </a:p>
          <a:p>
            <a:r>
              <a:rPr lang="hu-HU"/>
              <a:t>Szénszállal erősített műanyagból készülnek, a szénszálakat műanyagba ágyazzák be, ezzel adva nagy szilárdságot a szerkezetnek, aminek köszönhetően kiváló mechanikai tulajdonsággal rendelkeznek.</a:t>
            </a:r>
          </a:p>
          <a:p>
            <a:r>
              <a:rPr lang="hu-HU"/>
              <a:t>Nagyobb hőhatásra e szerkezeti anyagok égnek. A hajók belső terében jelentős mennyiségű kárpitozott szerkezeti rész (ülő és fekvőfelületek) növeli az éghető anyagokat.</a:t>
            </a:r>
          </a:p>
          <a:p>
            <a:r>
              <a:rPr lang="hu-HU"/>
              <a:t>Hajóhossz: általában 4–16 méter. </a:t>
            </a:r>
          </a:p>
          <a:p>
            <a:pPr lvl="1"/>
            <a:r>
              <a:rPr lang="hu-HU"/>
              <a:t>jachtok,</a:t>
            </a:r>
          </a:p>
          <a:p>
            <a:pPr lvl="1"/>
            <a:r>
              <a:rPr lang="hu-HU"/>
              <a:t>motorcsónakok,</a:t>
            </a:r>
          </a:p>
          <a:p>
            <a:pPr lvl="1"/>
            <a:r>
              <a:rPr lang="hu-HU"/>
              <a:t>vitorlások kiegészítő motorral.</a:t>
            </a:r>
          </a:p>
        </p:txBody>
      </p:sp>
    </p:spTree>
    <p:extLst>
      <p:ext uri="{BB962C8B-B14F-4D97-AF65-F5344CB8AC3E}">
        <p14:creationId xmlns:p14="http://schemas.microsoft.com/office/powerpoint/2010/main" val="2467475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FB7D156-7070-26AC-1217-26377F262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49" y="159025"/>
            <a:ext cx="4422016" cy="589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F8A74B2C-4DDD-931D-B75C-2105F3C4A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354" y="159026"/>
            <a:ext cx="6000297" cy="4306024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6A3FF5C1-858A-0E04-82A4-15E9AB37D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9354" y="4525508"/>
            <a:ext cx="1154211" cy="1526537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C6C8F547-302E-54AD-055B-7866911A0D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8555" y="4525508"/>
            <a:ext cx="1399376" cy="151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822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1A591562-E57C-41A3-11B6-32507154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Az elektromos hajó felderítése során fontos</a:t>
            </a:r>
          </a:p>
          <a:p>
            <a:r>
              <a:rPr lang="hu-HU"/>
              <a:t>az akkumulátor helyének meghatározása (Ez az elektromos hajtásra tervezett hajóknál szinte mindig a hajófenéken van elhelyezve.) Ugyanakkor az átalakított vitorlásoknál elő fordul, hogy az orrészben, vagy hátsó kabinban kap helyet az akkumulátorcsomag, vagy annak egy része.</a:t>
            </a:r>
          </a:p>
          <a:p>
            <a:r>
              <a:rPr lang="hu-HU"/>
              <a:t>a főkapcsoló helyének megállapítása</a:t>
            </a:r>
          </a:p>
          <a:p>
            <a:r>
              <a:rPr lang="hu-HU"/>
              <a:t>a kábelezés vezetése, és ebből az erősáramú rész meghatározása (Mi marad áram alatt?)</a:t>
            </a:r>
          </a:p>
          <a:p>
            <a:r>
              <a:rPr lang="hu-HU"/>
              <a:t>a búvónyílás(ok) helye, működése</a:t>
            </a:r>
          </a:p>
          <a:p>
            <a:r>
              <a:rPr lang="hu-HU"/>
              <a:t>az akkumulátortér kialakítása, űrtartalma. (Az oltóvízszükséglet meghatározásához nagyon fontos az elválasztott térrészek felderítése, mert az oltóvíz szükségletet ezek összessége határozza meg.)</a:t>
            </a:r>
          </a:p>
          <a:p>
            <a:pPr marL="0" indent="0">
              <a:buNone/>
            </a:pPr>
            <a:r>
              <a:rPr lang="hu-HU" i="1"/>
              <a:t>Az akkumulátor rendellenessége működés közben többnyire előbb érzékelhető, a beépített korszerű elektronika riasztást ad, ilyenkor még nem kérnek tűzoltói beavatkozást. Azonban, ha az elektronika nem képes a melegedést kezelni és időben riasztást kapunk, aztán gyorsan odaérünk, akkor még időben érkezünk ahhoz, hogy csak melegedésre, vagy már kisebb égésre számíthatunk.</a:t>
            </a:r>
          </a:p>
        </p:txBody>
      </p:sp>
    </p:spTree>
    <p:extLst>
      <p:ext uri="{BB962C8B-B14F-4D97-AF65-F5344CB8AC3E}">
        <p14:creationId xmlns:p14="http://schemas.microsoft.com/office/powerpoint/2010/main" val="308668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99D53AAF-F6F9-F5A1-DDA6-BDFC8F3A2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480" y="172278"/>
            <a:ext cx="7833112" cy="604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8AA55930-BD3B-A33D-1920-113122817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Mire számíthatunk?</a:t>
            </a:r>
          </a:p>
          <a:p>
            <a:r>
              <a:rPr lang="hu-HU"/>
              <a:t>A szeparátor sérülése esetén rövidzárlat keletkezik és nő a hőmérséklet, nő a nyomás, végül felhasad az akkumulátor, mérgező és gyúlékony gázok szabadulnak fel.</a:t>
            </a:r>
          </a:p>
          <a:p>
            <a:r>
              <a:rPr lang="hu-HU"/>
              <a:t>Ha az akkumulátor pólusai fémtárgyhoz érnek, akkor is keletkezhet hő, illetve kifolyhat az elektrolit és szintén mérgező és gyúlékony gázok szabadulnak fel.</a:t>
            </a:r>
          </a:p>
          <a:p>
            <a:r>
              <a:rPr lang="hu-HU"/>
              <a:t>Túltöltést az elektronika figyeli és korlátozza, de ha az akku ezzel nem rendelkezik, vagy a töltő meghibásodik hasonló veszély léphet fel! Azaz szén-dioxid gáz fejlődik és a gázfejlődés addig növeli a belső nyomást, amíg a burkolat megreped.</a:t>
            </a:r>
          </a:p>
          <a:p>
            <a:r>
              <a:rPr lang="hu-HU"/>
              <a:t>Külső sérülés esetén kifolyik az elektrolit, akkor meggyulladhat, illetve éghető gázokat fejleszt.</a:t>
            </a:r>
          </a:p>
        </p:txBody>
      </p:sp>
    </p:spTree>
    <p:extLst>
      <p:ext uri="{BB962C8B-B14F-4D97-AF65-F5344CB8AC3E}">
        <p14:creationId xmlns:p14="http://schemas.microsoft.com/office/powerpoint/2010/main" val="1018423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0F76870A-43D7-8695-5DEF-1519B0A57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388" y="856891"/>
            <a:ext cx="9669224" cy="514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5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8AA55930-BD3B-A33D-1920-113122817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/>
              <a:t>Mire számíthatunk?</a:t>
            </a:r>
          </a:p>
          <a:p>
            <a:r>
              <a:rPr lang="hu-HU"/>
              <a:t>A hajó berendezéseinek tüze átterjed az akkumulátorra.</a:t>
            </a:r>
          </a:p>
          <a:p>
            <a:r>
              <a:rPr lang="hu-HU"/>
              <a:t>Mindegyik esetben, az akkumulátortérben, a búvónyíláson keresztül kell beavatkozni. Célszerű az akkumulátort befogadó fenéktér kialakítását felderíteni, mivel ezek többször bordázottak, így a hűtésnél a bordázat segítheti az oltóvíz mennyiségének korlátozását. </a:t>
            </a:r>
          </a:p>
          <a:p>
            <a:r>
              <a:rPr lang="hu-HU"/>
              <a:t>Az akkumulátorok vagy a hajófenék teljes területét vagy csak egy részét töltik ki. Ezt fontos, de nem könnyű felderíteni mivel sokszor csak korlátozottan látható a búvónyílásból a belső tér.</a:t>
            </a:r>
          </a:p>
          <a:p>
            <a:endParaRPr lang="hu-HU"/>
          </a:p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183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EEF83495-0526-339B-8010-AA1F0E55E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/>
              <a:t>Javasolt oltóvízellátás</a:t>
            </a:r>
          </a:p>
          <a:p>
            <a:r>
              <a:rPr lang="hu-HU"/>
              <a:t>Nyílt vízen az oltáshoz használt hajóra helyezett kismotorfecskendővel, vízszivattyúval, vagy úszószivattyúval</a:t>
            </a:r>
          </a:p>
          <a:p>
            <a:r>
              <a:rPr lang="hu-HU"/>
              <a:t>Partközelben, kikötőben gépjárműfecskendővel vagy vízszivattyúval.</a:t>
            </a:r>
          </a:p>
          <a:p>
            <a:pPr marL="0" indent="0">
              <a:buNone/>
            </a:pPr>
            <a:endParaRPr lang="hu-HU"/>
          </a:p>
          <a:p>
            <a:endParaRPr lang="hu-HU"/>
          </a:p>
          <a:p>
            <a:pPr marL="0" indent="0">
              <a:buNone/>
            </a:pPr>
            <a:r>
              <a:rPr lang="hu-HU" b="1"/>
              <a:t>Javasolt megoldás</a:t>
            </a:r>
          </a:p>
          <a:p>
            <a:r>
              <a:rPr lang="hu-HU"/>
              <a:t>Nyílt vízen vagy kikötőben egyaránt fontos a hajó eltávolítása, elvontatása a szomszédos hajóktól és más gyúlékony szerkezetektől, anyagoktól, lehetőleg sekély vízbe.</a:t>
            </a:r>
          </a:p>
        </p:txBody>
      </p:sp>
    </p:spTree>
    <p:extLst>
      <p:ext uri="{BB962C8B-B14F-4D97-AF65-F5344CB8AC3E}">
        <p14:creationId xmlns:p14="http://schemas.microsoft.com/office/powerpoint/2010/main" val="4262387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1020</Words>
  <Application>Microsoft Office PowerPoint</Application>
  <PresentationFormat>Szélesvásznú</PresentationFormat>
  <Paragraphs>78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Franklin Gothic Demi</vt:lpstr>
      <vt:lpstr>Office-téma</vt:lpstr>
      <vt:lpstr>Elektromos hajók a Balatonon – Mit tehetünk, ha tűz van?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2024-06-14T13:49:00Z</dcterms:modified>
</cp:coreProperties>
</file>