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b="1"/>
              <a:t>Kis akkumulátorok: tűzvédelmi útmutató</a:t>
            </a:r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926680FD-9610-BC34-B559-FF5500696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2556" y="288099"/>
            <a:ext cx="7961243" cy="5888864"/>
          </a:xfrm>
        </p:spPr>
        <p:txBody>
          <a:bodyPr>
            <a:normAutofit lnSpcReduction="10000"/>
          </a:bodyPr>
          <a:lstStyle/>
          <a:p>
            <a:r>
              <a:rPr lang="hu-HU"/>
              <a:t>„Nagy” akkumulátorok: elektromos gépjárművek nagy teljesítményű akkumulátorait értjük (azok mérete, teljesítménye, feszültsége és ezáltal tűzveszélyessége igen komoly). Ide tartozhatnak még a napelemes rendszerekhez köthető otthoni akkumulátorpakkok is – habár ezek hazánkban még nem igazán elterjedtek, a kiépítéstől függően akár egy elektromos gépjármű akkujának értékeit is elérhetik.</a:t>
            </a:r>
          </a:p>
          <a:p>
            <a:r>
              <a:rPr lang="hu-HU"/>
              <a:t>„Közepes” akkumulátorok alatt a személyi elektromobilitás eszközeinek – elektromos robogók, e-biciklik, mobility scooterek stb. – akkuit értjük.</a:t>
            </a:r>
          </a:p>
          <a:p>
            <a:r>
              <a:rPr lang="hu-HU"/>
              <a:t>„Kis” méretű akkuk közé számítjuk a kézi eszközök – e-cigaretta, barkácsgép, mobiltelefon, laptop, tablet stb. – akkuit.</a:t>
            </a:r>
          </a:p>
        </p:txBody>
      </p:sp>
      <p:pic>
        <p:nvPicPr>
          <p:cNvPr id="3" name="Picture 2" descr="Battery Vector Icon 348496 Vector Art at Vecteezy">
            <a:extLst>
              <a:ext uri="{FF2B5EF4-FFF2-40B4-BE49-F238E27FC236}">
                <a16:creationId xmlns:a16="http://schemas.microsoft.com/office/drawing/2014/main" id="{F1425655-8288-1A87-276C-9F06867A34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0" b="19900"/>
          <a:stretch/>
        </p:blipFill>
        <p:spPr bwMode="auto">
          <a:xfrm>
            <a:off x="1081283" y="3429000"/>
            <a:ext cx="1483014" cy="91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apcsolódó kép részleteinek megtekintése. Ícone de Bateria de carro Generic Blue">
            <a:extLst>
              <a:ext uri="{FF2B5EF4-FFF2-40B4-BE49-F238E27FC236}">
                <a16:creationId xmlns:a16="http://schemas.microsoft.com/office/drawing/2014/main" id="{C965CAC2-390B-1BDB-61CD-F635197E1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66" y="176006"/>
            <a:ext cx="1941030" cy="194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éptalálat a következőre: battery icon">
            <a:extLst>
              <a:ext uri="{FF2B5EF4-FFF2-40B4-BE49-F238E27FC236}">
                <a16:creationId xmlns:a16="http://schemas.microsoft.com/office/drawing/2014/main" id="{26F81807-F8BB-88EB-6F0F-239D69718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563" y="4558748"/>
            <a:ext cx="1021941" cy="76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305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4DCAA0A-AD58-6574-EF3D-2901FE266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877" y="140805"/>
            <a:ext cx="8295861" cy="622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50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778BAF1C-C39A-36A1-8BF7-28CD47500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b="1"/>
              <a:t>​Kis akku, kis veszély?</a:t>
            </a:r>
          </a:p>
          <a:p>
            <a:endParaRPr lang="hu-HU"/>
          </a:p>
          <a:p>
            <a:r>
              <a:rPr lang="hu-HU"/>
              <a:t>A lítiumion-akkumulátorok nem jelentenek aránytalanul nagy veszélyt, amennyiben </a:t>
            </a:r>
          </a:p>
          <a:p>
            <a:pPr lvl="1"/>
            <a:r>
              <a:rPr lang="hu-HU"/>
              <a:t>megfelelően tárolják, használják, töltik őket és</a:t>
            </a:r>
          </a:p>
          <a:p>
            <a:pPr lvl="1"/>
            <a:r>
              <a:rPr lang="hu-HU"/>
              <a:t>jó minőségűek, gyári állapotban vannak.</a:t>
            </a:r>
          </a:p>
          <a:p>
            <a:pPr lvl="1"/>
            <a:r>
              <a:rPr lang="hu-HU"/>
              <a:t>Természetesen balesetek még a megfelelő tárolás, használat esetén is előfordulhatnak – az, hogy miként minimalizálhatjuk a kockázatokat, egy másik bejegyzés tárgya. Elbagatellizálni sem érdemes azonban a veszélyt, hiszen kis akku is csinálhat nagy tüzet.</a:t>
            </a:r>
          </a:p>
        </p:txBody>
      </p:sp>
    </p:spTree>
    <p:extLst>
      <p:ext uri="{BB962C8B-B14F-4D97-AF65-F5344CB8AC3E}">
        <p14:creationId xmlns:p14="http://schemas.microsoft.com/office/powerpoint/2010/main" val="1778585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CF4B4850-029B-87F5-1FB4-AE29E7937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765" y="74543"/>
            <a:ext cx="8328992" cy="624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188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179</Words>
  <Application>Microsoft Office PowerPoint</Application>
  <PresentationFormat>Szélesvásznú</PresentationFormat>
  <Paragraphs>10</Paragraphs>
  <Slides>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Franklin Gothic Demi</vt:lpstr>
      <vt:lpstr>Office-téma</vt:lpstr>
      <vt:lpstr>Kis akkumulátorok: tűzvédelmi útmutató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2024-06-14T13:37:59Z</dcterms:modified>
</cp:coreProperties>
</file>