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9" r:id="rId4"/>
    <p:sldId id="260" r:id="rId5"/>
    <p:sldId id="258" r:id="rId6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74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4114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Zoltán Heizler" userId="7ec1fec40125523e" providerId="LiveId" clId="{E765666E-84F9-4407-964D-75773D690652}"/>
    <pc:docChg chg="undo custSel addSld modSld sldOrd">
      <pc:chgData name="Zoltán Heizler" userId="7ec1fec40125523e" providerId="LiveId" clId="{E765666E-84F9-4407-964D-75773D690652}" dt="2024-06-14T13:32:09.581" v="52"/>
      <pc:docMkLst>
        <pc:docMk/>
      </pc:docMkLst>
      <pc:sldChg chg="modSp mod">
        <pc:chgData name="Zoltán Heizler" userId="7ec1fec40125523e" providerId="LiveId" clId="{E765666E-84F9-4407-964D-75773D690652}" dt="2024-06-14T13:30:23.262" v="3" actId="27636"/>
        <pc:sldMkLst>
          <pc:docMk/>
          <pc:sldMk cId="1662001076" sldId="256"/>
        </pc:sldMkLst>
        <pc:spChg chg="mod">
          <ac:chgData name="Zoltán Heizler" userId="7ec1fec40125523e" providerId="LiveId" clId="{E765666E-84F9-4407-964D-75773D690652}" dt="2024-06-14T13:30:23.262" v="3" actId="27636"/>
          <ac:spMkLst>
            <pc:docMk/>
            <pc:sldMk cId="1662001076" sldId="256"/>
            <ac:spMk id="2" creationId="{C53DF431-9D1F-A2EC-6DEF-D6290F00C589}"/>
          </ac:spMkLst>
        </pc:spChg>
      </pc:sldChg>
      <pc:sldChg chg="addSp delSp modSp mod">
        <pc:chgData name="Zoltán Heizler" userId="7ec1fec40125523e" providerId="LiveId" clId="{E765666E-84F9-4407-964D-75773D690652}" dt="2024-06-14T13:30:42.934" v="8" actId="1076"/>
        <pc:sldMkLst>
          <pc:docMk/>
          <pc:sldMk cId="2240305989" sldId="257"/>
        </pc:sldMkLst>
        <pc:spChg chg="del">
          <ac:chgData name="Zoltán Heizler" userId="7ec1fec40125523e" providerId="LiveId" clId="{E765666E-84F9-4407-964D-75773D690652}" dt="2024-06-14T13:30:36.868" v="4" actId="478"/>
          <ac:spMkLst>
            <pc:docMk/>
            <pc:sldMk cId="2240305989" sldId="257"/>
            <ac:spMk id="2" creationId="{926680FD-9610-BC34-B559-FF5500696B63}"/>
          </ac:spMkLst>
        </pc:spChg>
        <pc:picChg chg="add mod">
          <ac:chgData name="Zoltán Heizler" userId="7ec1fec40125523e" providerId="LiveId" clId="{E765666E-84F9-4407-964D-75773D690652}" dt="2024-06-14T13:30:42.934" v="8" actId="1076"/>
          <ac:picMkLst>
            <pc:docMk/>
            <pc:sldMk cId="2240305989" sldId="257"/>
            <ac:picMk id="1026" creationId="{C7F24F1C-DF84-B35D-F074-3F1C6D4BDBA0}"/>
          </ac:picMkLst>
        </pc:picChg>
      </pc:sldChg>
      <pc:sldChg chg="addSp delSp modSp add">
        <pc:chgData name="Zoltán Heizler" userId="7ec1fec40125523e" providerId="LiveId" clId="{E765666E-84F9-4407-964D-75773D690652}" dt="2024-06-14T13:31:08.908" v="15" actId="14100"/>
        <pc:sldMkLst>
          <pc:docMk/>
          <pc:sldMk cId="682415621" sldId="258"/>
        </pc:sldMkLst>
        <pc:picChg chg="del">
          <ac:chgData name="Zoltán Heizler" userId="7ec1fec40125523e" providerId="LiveId" clId="{E765666E-84F9-4407-964D-75773D690652}" dt="2024-06-14T13:31:00.475" v="10" actId="478"/>
          <ac:picMkLst>
            <pc:docMk/>
            <pc:sldMk cId="682415621" sldId="258"/>
            <ac:picMk id="1026" creationId="{C7F24F1C-DF84-B35D-F074-3F1C6D4BDBA0}"/>
          </ac:picMkLst>
        </pc:picChg>
        <pc:picChg chg="add mod">
          <ac:chgData name="Zoltán Heizler" userId="7ec1fec40125523e" providerId="LiveId" clId="{E765666E-84F9-4407-964D-75773D690652}" dt="2024-06-14T13:31:08.908" v="15" actId="14100"/>
          <ac:picMkLst>
            <pc:docMk/>
            <pc:sldMk cId="682415621" sldId="258"/>
            <ac:picMk id="2050" creationId="{23128DAF-1F66-4347-37CE-41604792E2A1}"/>
          </ac:picMkLst>
        </pc:picChg>
      </pc:sldChg>
      <pc:sldChg chg="addSp delSp modSp new mod ord">
        <pc:chgData name="Zoltán Heizler" userId="7ec1fec40125523e" providerId="LiveId" clId="{E765666E-84F9-4407-964D-75773D690652}" dt="2024-06-14T13:32:09.581" v="52"/>
        <pc:sldMkLst>
          <pc:docMk/>
          <pc:sldMk cId="170623575" sldId="259"/>
        </pc:sldMkLst>
        <pc:spChg chg="mod">
          <ac:chgData name="Zoltán Heizler" userId="7ec1fec40125523e" providerId="LiveId" clId="{E765666E-84F9-4407-964D-75773D690652}" dt="2024-06-14T13:31:33.825" v="27" actId="27636"/>
          <ac:spMkLst>
            <pc:docMk/>
            <pc:sldMk cId="170623575" sldId="259"/>
            <ac:spMk id="2" creationId="{60325874-05AA-4C0B-9418-99247D7A12B6}"/>
          </ac:spMkLst>
        </pc:spChg>
        <pc:spChg chg="add del">
          <ac:chgData name="Zoltán Heizler" userId="7ec1fec40125523e" providerId="LiveId" clId="{E765666E-84F9-4407-964D-75773D690652}" dt="2024-06-14T13:31:21.017" v="18" actId="22"/>
          <ac:spMkLst>
            <pc:docMk/>
            <pc:sldMk cId="170623575" sldId="259"/>
            <ac:spMk id="4" creationId="{BD6ACD16-D19C-F757-A3E2-57165C058BD3}"/>
          </ac:spMkLst>
        </pc:spChg>
      </pc:sldChg>
      <pc:sldChg chg="modSp new mod ord">
        <pc:chgData name="Zoltán Heizler" userId="7ec1fec40125523e" providerId="LiveId" clId="{E765666E-84F9-4407-964D-75773D690652}" dt="2024-06-14T13:32:09.581" v="52"/>
        <pc:sldMkLst>
          <pc:docMk/>
          <pc:sldMk cId="3113391762" sldId="260"/>
        </pc:sldMkLst>
        <pc:spChg chg="mod">
          <ac:chgData name="Zoltán Heizler" userId="7ec1fec40125523e" providerId="LiveId" clId="{E765666E-84F9-4407-964D-75773D690652}" dt="2024-06-14T13:31:44.711" v="50" actId="113"/>
          <ac:spMkLst>
            <pc:docMk/>
            <pc:sldMk cId="3113391762" sldId="260"/>
            <ac:spMk id="2" creationId="{ED4FCD50-5127-8F13-402E-C65EA4B0A847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611F22-60BB-44D0-8611-7BA8DD8B7C82}" type="datetimeFigureOut">
              <a:rPr lang="hu-HU" smtClean="0"/>
              <a:t>2024. 06. 14.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D0D6B8-400D-4D9B-B7AE-A806DF13881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616259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5C686C09-2D79-01F0-FED7-DA40979891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latin typeface="Franklin Gothic Demi" panose="020B0703020102020204" pitchFamily="34" charset="0"/>
              </a:defRPr>
            </a:lvl1pPr>
          </a:lstStyle>
          <a:p>
            <a:r>
              <a:rPr lang="hu-HU"/>
              <a:t>Mintacím szerkesztése</a:t>
            </a:r>
          </a:p>
        </p:txBody>
      </p:sp>
      <p:pic>
        <p:nvPicPr>
          <p:cNvPr id="2050" name="Picture 2" descr="Magyar Tűzoltó Szövetség Logo [ Download - Logo - icon ] png svg">
            <a:extLst>
              <a:ext uri="{FF2B5EF4-FFF2-40B4-BE49-F238E27FC236}">
                <a16:creationId xmlns:a16="http://schemas.microsoft.com/office/drawing/2014/main" id="{E5DFD50F-D373-3390-392A-EEBDC97A161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489" y="3969706"/>
            <a:ext cx="1133084" cy="1133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zövegdoboz 6">
            <a:extLst>
              <a:ext uri="{FF2B5EF4-FFF2-40B4-BE49-F238E27FC236}">
                <a16:creationId xmlns:a16="http://schemas.microsoft.com/office/drawing/2014/main" id="{81D0F644-8871-9F8D-A934-46CD979D60A4}"/>
              </a:ext>
            </a:extLst>
          </p:cNvPr>
          <p:cNvSpPr txBox="1"/>
          <p:nvPr userDrawn="1"/>
        </p:nvSpPr>
        <p:spPr>
          <a:xfrm>
            <a:off x="2561573" y="4146115"/>
            <a:ext cx="73966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b="1"/>
              <a:t>Rescue Security &amp; Safety VII. ütem</a:t>
            </a:r>
          </a:p>
          <a:p>
            <a:r>
              <a:rPr lang="hu-HU" b="1"/>
              <a:t>Magyar Tűzoltó Szövetség</a:t>
            </a:r>
          </a:p>
        </p:txBody>
      </p:sp>
      <p:sp>
        <p:nvSpPr>
          <p:cNvPr id="10" name="Téglalap 9">
            <a:extLst>
              <a:ext uri="{FF2B5EF4-FFF2-40B4-BE49-F238E27FC236}">
                <a16:creationId xmlns:a16="http://schemas.microsoft.com/office/drawing/2014/main" id="{1F512CF2-BE3A-ECFE-1161-00405EC3C767}"/>
              </a:ext>
            </a:extLst>
          </p:cNvPr>
          <p:cNvSpPr/>
          <p:nvPr userDrawn="1"/>
        </p:nvSpPr>
        <p:spPr>
          <a:xfrm>
            <a:off x="2611676" y="4063390"/>
            <a:ext cx="7672192" cy="945715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b="1"/>
              <a:t>Rescue Security &amp; Safety VII. ütem</a:t>
            </a:r>
          </a:p>
          <a:p>
            <a:pPr algn="ctr"/>
            <a:r>
              <a:rPr lang="hu-HU" b="1"/>
              <a:t>Magyar Tűzoltó Szövetség</a:t>
            </a:r>
          </a:p>
        </p:txBody>
      </p:sp>
    </p:spTree>
    <p:extLst>
      <p:ext uri="{BB962C8B-B14F-4D97-AF65-F5344CB8AC3E}">
        <p14:creationId xmlns:p14="http://schemas.microsoft.com/office/powerpoint/2010/main" val="1590186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>
            <a:extLst>
              <a:ext uri="{FF2B5EF4-FFF2-40B4-BE49-F238E27FC236}">
                <a16:creationId xmlns:a16="http://schemas.microsoft.com/office/drawing/2014/main" id="{46C8754E-BC65-DB8A-B79F-09855F0A21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88099"/>
            <a:ext cx="10515600" cy="5888864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Cím 1">
            <a:extLst>
              <a:ext uri="{FF2B5EF4-FFF2-40B4-BE49-F238E27FC236}">
                <a16:creationId xmlns:a16="http://schemas.microsoft.com/office/drawing/2014/main" id="{AE4DB56C-8438-238B-4D66-D6EAAAF907BB}"/>
              </a:ext>
            </a:extLst>
          </p:cNvPr>
          <p:cNvSpPr txBox="1">
            <a:spLocks/>
          </p:cNvSpPr>
          <p:nvPr userDrawn="1"/>
        </p:nvSpPr>
        <p:spPr>
          <a:xfrm>
            <a:off x="838200" y="6277628"/>
            <a:ext cx="10515600" cy="4739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ts val="1900"/>
              </a:lnSpc>
            </a:pPr>
            <a:r>
              <a:rPr lang="hu-HU" sz="1400" b="1" i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A projektet a Miniszterelnökség és a Balaton Fejlesztési Tanács támogatta</a:t>
            </a:r>
            <a:endParaRPr lang="hu-HU" sz="1400" b="0" i="0">
              <a:solidFill>
                <a:srgbClr val="222222"/>
              </a:solidFill>
              <a:effectLst/>
              <a:highlight>
                <a:srgbClr val="FFFFFF"/>
              </a:highlight>
              <a:latin typeface="Arial" panose="020B0604020202020204" pitchFamily="34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200176F3-D4CB-DE06-9CC9-77DC27D7F03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7551" y="6208310"/>
            <a:ext cx="919379" cy="612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FDBB5FB7-3EB1-E4C8-D9A4-C8CBB029880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95146" y="6240441"/>
            <a:ext cx="690181" cy="612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églalap 9">
            <a:extLst>
              <a:ext uri="{FF2B5EF4-FFF2-40B4-BE49-F238E27FC236}">
                <a16:creationId xmlns:a16="http://schemas.microsoft.com/office/drawing/2014/main" id="{DBE5089D-3E7B-9E0B-D46F-D20FE815CEC8}"/>
              </a:ext>
            </a:extLst>
          </p:cNvPr>
          <p:cNvSpPr/>
          <p:nvPr userDrawn="1"/>
        </p:nvSpPr>
        <p:spPr>
          <a:xfrm>
            <a:off x="1" y="0"/>
            <a:ext cx="701458" cy="6858000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1" name="Téglalap 10">
            <a:extLst>
              <a:ext uri="{FF2B5EF4-FFF2-40B4-BE49-F238E27FC236}">
                <a16:creationId xmlns:a16="http://schemas.microsoft.com/office/drawing/2014/main" id="{E561E492-B089-0DF6-FF4F-C7D2CBF6E287}"/>
              </a:ext>
            </a:extLst>
          </p:cNvPr>
          <p:cNvSpPr/>
          <p:nvPr userDrawn="1"/>
        </p:nvSpPr>
        <p:spPr>
          <a:xfrm>
            <a:off x="11487307" y="0"/>
            <a:ext cx="701458" cy="6858000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252618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>
            <a:extLst>
              <a:ext uri="{FF2B5EF4-FFF2-40B4-BE49-F238E27FC236}">
                <a16:creationId xmlns:a16="http://schemas.microsoft.com/office/drawing/2014/main" id="{3B60FE4F-4843-C494-4ECC-48A99A6378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6EE095F7-2207-9330-021D-3960310540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EED63E26-0F35-8D69-1E24-31DE7E5749D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42B2C2-58DE-48B4-8157-CD3E8D3DF92E}" type="datetimeFigureOut">
              <a:rPr lang="hu-HU" smtClean="0"/>
              <a:t>2024. 06. 14.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CF3A318D-C5F9-F34D-8C18-889C16202C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579EB3C4-C776-D237-D5B1-650B90B0EC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159F90-2BDC-4138-AE75-853D53AA4F5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461193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53DF431-9D1F-A2EC-6DEF-D6290F00C58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hu-HU" b="1"/>
              <a:t>Elektromos kerékpárok: tűzvédelmi útmutató</a:t>
            </a:r>
          </a:p>
        </p:txBody>
      </p:sp>
    </p:spTree>
    <p:extLst>
      <p:ext uri="{BB962C8B-B14F-4D97-AF65-F5344CB8AC3E}">
        <p14:creationId xmlns:p14="http://schemas.microsoft.com/office/powerpoint/2010/main" val="16620010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C7F24F1C-DF84-B35D-F074-3F1C6D4BDB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6190" y="225702"/>
            <a:ext cx="8918713" cy="6087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03059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rtalom helye 1">
            <a:extLst>
              <a:ext uri="{FF2B5EF4-FFF2-40B4-BE49-F238E27FC236}">
                <a16:creationId xmlns:a16="http://schemas.microsoft.com/office/drawing/2014/main" id="{60325874-05AA-4C0B-9418-99247D7A12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hu-HU" b="1"/>
              <a:t>Vásárlás</a:t>
            </a:r>
          </a:p>
          <a:p>
            <a:r>
              <a:rPr lang="hu-HU"/>
              <a:t>Kizárólag megbízható forrásból vásároljunk! </a:t>
            </a:r>
          </a:p>
          <a:p>
            <a:r>
              <a:rPr lang="hu-HU"/>
              <a:t>Ne fogadjunk el és/vagy ne használjunk olyan akkumulátort, amelynek burkolatát láthatóan megbontották, azon valamilyen utólagos módosítást végeztek el!</a:t>
            </a:r>
          </a:p>
          <a:p>
            <a:pPr marL="0" indent="0">
              <a:buNone/>
            </a:pPr>
            <a:endParaRPr lang="hu-HU"/>
          </a:p>
          <a:p>
            <a:pPr marL="0" indent="0">
              <a:buNone/>
            </a:pPr>
            <a:r>
              <a:rPr lang="hu-HU" b="1"/>
              <a:t>Töltés, használat</a:t>
            </a:r>
          </a:p>
          <a:p>
            <a:r>
              <a:rPr lang="hu-HU"/>
              <a:t>Mindig kövessük a gyártó utasításait! Könnyen lehet, hogy van közöttük olyan speciális tudnivaló, ami kifejezetten az adott eszközre igaz csak. </a:t>
            </a:r>
          </a:p>
          <a:p>
            <a:r>
              <a:rPr lang="hu-HU"/>
              <a:t>Megfelelő, sértetlen kábelt használjunk a töltéshez! A sérült kábel eleve veszélyes, de elképzelhető, hogy egy nem az adott eszközhöz szánt kábel nem megfelelően tölt, vagy a töltőfej túlterheli. Szükség esetén kérjük szakértő segítségét egy új kábel beszerzéséhez, ha a régi elveszett vagy tönkrement!</a:t>
            </a:r>
          </a:p>
          <a:p>
            <a:r>
              <a:rPr lang="hu-HU"/>
              <a:t>Mindig csak egy eszközt/akkut töltsünk, nehogy túlterheljük az elektromos hálózatot! Sok olyan esetet tartunk számon (pl. az Egyesült Államok területéről), ahol a házi körülmények között végzett „töltőszolgáltatás” (akár több tucat akku egyszerre történő töltése) miatt tűz alakult ki.</a:t>
            </a:r>
          </a:p>
          <a:p>
            <a:r>
              <a:rPr lang="hu-HU"/>
              <a:t>A töltést lehetőség szerint száraz körülmények között, fedett helyen, szobahőmérsékleten végezzük, de soha ne 0 °C alatt, vagy 40 °C felett! </a:t>
            </a:r>
          </a:p>
          <a:p>
            <a:r>
              <a:rPr lang="hu-HU"/>
              <a:t>A töltés alatt lévő eszközt/akkut soha ne tegyük ki közvetlen hőhatásnak, napfénynek, esőnek, vízhatásnak!</a:t>
            </a:r>
          </a:p>
        </p:txBody>
      </p:sp>
    </p:spTree>
    <p:extLst>
      <p:ext uri="{BB962C8B-B14F-4D97-AF65-F5344CB8AC3E}">
        <p14:creationId xmlns:p14="http://schemas.microsoft.com/office/powerpoint/2010/main" val="1706235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rtalom helye 1">
            <a:extLst>
              <a:ext uri="{FF2B5EF4-FFF2-40B4-BE49-F238E27FC236}">
                <a16:creationId xmlns:a16="http://schemas.microsoft.com/office/drawing/2014/main" id="{ED4FCD50-5127-8F13-402E-C65EA4B0A8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hu-HU" b="1"/>
              <a:t>Töltés, használat</a:t>
            </a:r>
          </a:p>
          <a:p>
            <a:r>
              <a:rPr lang="hu-HU"/>
              <a:t>Ne hagyjuk éjszakára a töltőn az akkumulátort! Habár a modern akkumulátorokban és töltőkben külön erre a célra kialakított elektronika vigyáz a túltöltés elkerülésére, ha ez meghibásodik, nem fogjuk észrevenni, ha az akku például füstölni kezd. (Ezzel kapcsolatos jótanács: mindettől függetlenül szerezzünk be füstjelzőt, megéri!)</a:t>
            </a:r>
          </a:p>
          <a:p>
            <a:r>
              <a:rPr lang="hu-HU"/>
              <a:t>A töltendő eszközt / akkut tartsuk szilárd, egyenes felületen, gyúlékony tárgyaktól és kijárattól távol!</a:t>
            </a:r>
          </a:p>
          <a:p>
            <a:r>
              <a:rPr lang="hu-HU"/>
              <a:t>Ha a következők bármelyikét tapasztaljuk, azonnal hagyjuk abba a töltést, használatot:</a:t>
            </a:r>
          </a:p>
          <a:p>
            <a:r>
              <a:rPr lang="hu-HU"/>
              <a:t>furcsa, égett szag az eszköz vagy töltő felől,</a:t>
            </a:r>
          </a:p>
          <a:p>
            <a:r>
              <a:rPr lang="hu-HU"/>
              <a:t>az akkumulátor eldeformálódott (pl. felpúposodott), elszíneződött,</a:t>
            </a:r>
          </a:p>
          <a:p>
            <a:r>
              <a:rPr lang="hu-HU"/>
              <a:t>az akkumulátorból folyadék szivárog,</a:t>
            </a:r>
          </a:p>
          <a:p>
            <a:r>
              <a:rPr lang="hu-HU"/>
              <a:t>az akkumulátorból füst terjed,</a:t>
            </a:r>
          </a:p>
          <a:p>
            <a:r>
              <a:rPr lang="hu-HU"/>
              <a:t>az akkumulátor környéke szokatlanul forró. (A töltés közben, illetve azt követően a melegedés normális jelenség, de bizonyos mértéken túl már problémára utalhat.)</a:t>
            </a:r>
          </a:p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133917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23128DAF-1F66-4347-37CE-41604792E2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0627" y="1"/>
            <a:ext cx="8560904" cy="6420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24156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354</Words>
  <Application>Microsoft Office PowerPoint</Application>
  <PresentationFormat>Szélesvásznú</PresentationFormat>
  <Paragraphs>20</Paragraphs>
  <Slides>5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4</vt:i4>
      </vt:variant>
      <vt:variant>
        <vt:lpstr>Téma</vt:lpstr>
      </vt:variant>
      <vt:variant>
        <vt:i4>1</vt:i4>
      </vt:variant>
      <vt:variant>
        <vt:lpstr>Diacímek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Franklin Gothic Demi</vt:lpstr>
      <vt:lpstr>Office-téma</vt:lpstr>
      <vt:lpstr>Elektromos kerékpárok: tűzvédelmi útmutató</vt:lpstr>
      <vt:lpstr>PowerPoint-bemutató</vt:lpstr>
      <vt:lpstr>PowerPoint-bemutató</vt:lpstr>
      <vt:lpstr>PowerPoint-bemutató</vt:lpstr>
      <vt:lpstr>PowerPoint-bemutató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Zoltán Heizler</dc:creator>
  <cp:lastModifiedBy>Zoltán Heizler</cp:lastModifiedBy>
  <cp:revision>2</cp:revision>
  <dcterms:created xsi:type="dcterms:W3CDTF">2024-06-14T10:57:29Z</dcterms:created>
  <dcterms:modified xsi:type="dcterms:W3CDTF">2024-06-14T13:32:14Z</dcterms:modified>
</cp:coreProperties>
</file>