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D8FDB597-0EFD-4319-B1C1-A0474E2E3498}"/>
    <pc:docChg chg="undo custSel addSld modSld">
      <pc:chgData name="Zoltán Heizler" userId="7ec1fec40125523e" providerId="LiveId" clId="{D8FDB597-0EFD-4319-B1C1-A0474E2E3498}" dt="2024-06-14T13:29:29.927" v="123" actId="113"/>
      <pc:docMkLst>
        <pc:docMk/>
      </pc:docMkLst>
      <pc:sldChg chg="modSp mod">
        <pc:chgData name="Zoltán Heizler" userId="7ec1fec40125523e" providerId="LiveId" clId="{D8FDB597-0EFD-4319-B1C1-A0474E2E3498}" dt="2024-06-14T13:26:20.923" v="5" actId="20577"/>
        <pc:sldMkLst>
          <pc:docMk/>
          <pc:sldMk cId="1662001076" sldId="256"/>
        </pc:sldMkLst>
        <pc:spChg chg="mod">
          <ac:chgData name="Zoltán Heizler" userId="7ec1fec40125523e" providerId="LiveId" clId="{D8FDB597-0EFD-4319-B1C1-A0474E2E3498}" dt="2024-06-14T13:26:20.923" v="5" actId="20577"/>
          <ac:spMkLst>
            <pc:docMk/>
            <pc:sldMk cId="1662001076" sldId="256"/>
            <ac:spMk id="2" creationId="{C53DF431-9D1F-A2EC-6DEF-D6290F00C589}"/>
          </ac:spMkLst>
        </pc:spChg>
      </pc:sldChg>
      <pc:sldChg chg="modSp mod">
        <pc:chgData name="Zoltán Heizler" userId="7ec1fec40125523e" providerId="LiveId" clId="{D8FDB597-0EFD-4319-B1C1-A0474E2E3498}" dt="2024-06-14T13:28:42.560" v="106"/>
        <pc:sldMkLst>
          <pc:docMk/>
          <pc:sldMk cId="2240305989" sldId="257"/>
        </pc:sldMkLst>
        <pc:spChg chg="mod">
          <ac:chgData name="Zoltán Heizler" userId="7ec1fec40125523e" providerId="LiveId" clId="{D8FDB597-0EFD-4319-B1C1-A0474E2E3498}" dt="2024-06-14T13:28:42.560" v="106"/>
          <ac:spMkLst>
            <pc:docMk/>
            <pc:sldMk cId="2240305989" sldId="257"/>
            <ac:spMk id="2" creationId="{926680FD-9610-BC34-B559-FF5500696B63}"/>
          </ac:spMkLst>
        </pc:spChg>
      </pc:sldChg>
      <pc:sldChg chg="addSp delSp modSp new mod">
        <pc:chgData name="Zoltán Heizler" userId="7ec1fec40125523e" providerId="LiveId" clId="{D8FDB597-0EFD-4319-B1C1-A0474E2E3498}" dt="2024-06-14T13:28:59.991" v="112" actId="1076"/>
        <pc:sldMkLst>
          <pc:docMk/>
          <pc:sldMk cId="1702620823" sldId="258"/>
        </pc:sldMkLst>
        <pc:spChg chg="del">
          <ac:chgData name="Zoltán Heizler" userId="7ec1fec40125523e" providerId="LiveId" clId="{D8FDB597-0EFD-4319-B1C1-A0474E2E3498}" dt="2024-06-14T13:28:53.577" v="108" actId="478"/>
          <ac:spMkLst>
            <pc:docMk/>
            <pc:sldMk cId="1702620823" sldId="258"/>
            <ac:spMk id="2" creationId="{8709A5F1-FDB7-BA66-E1A6-A35CB78F31AA}"/>
          </ac:spMkLst>
        </pc:spChg>
        <pc:picChg chg="add mod">
          <ac:chgData name="Zoltán Heizler" userId="7ec1fec40125523e" providerId="LiveId" clId="{D8FDB597-0EFD-4319-B1C1-A0474E2E3498}" dt="2024-06-14T13:28:59.991" v="112" actId="1076"/>
          <ac:picMkLst>
            <pc:docMk/>
            <pc:sldMk cId="1702620823" sldId="258"/>
            <ac:picMk id="1026" creationId="{57B43FEB-8EAC-CA4E-71D8-2A56A9E5A5C7}"/>
          </ac:picMkLst>
        </pc:picChg>
      </pc:sldChg>
      <pc:sldChg chg="modSp new mod">
        <pc:chgData name="Zoltán Heizler" userId="7ec1fec40125523e" providerId="LiveId" clId="{D8FDB597-0EFD-4319-B1C1-A0474E2E3498}" dt="2024-06-14T13:29:29.927" v="123" actId="113"/>
        <pc:sldMkLst>
          <pc:docMk/>
          <pc:sldMk cId="1532227165" sldId="259"/>
        </pc:sldMkLst>
        <pc:spChg chg="mod">
          <ac:chgData name="Zoltán Heizler" userId="7ec1fec40125523e" providerId="LiveId" clId="{D8FDB597-0EFD-4319-B1C1-A0474E2E3498}" dt="2024-06-14T13:29:29.927" v="123" actId="113"/>
          <ac:spMkLst>
            <pc:docMk/>
            <pc:sldMk cId="1532227165" sldId="259"/>
            <ac:spMk id="2" creationId="{3656088F-BA55-CE91-0123-C09C9FBD0A6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Miért vízzel oltjuk a lítiumion-akkumulátorokat?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926680FD-9610-BC34-B559-FF5500696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Oltóanyag: a víz</a:t>
            </a:r>
          </a:p>
          <a:p>
            <a:r>
              <a:rPr lang="hu-HU"/>
              <a:t>A víz – mindenféle adalékanyag nélkül – igen hatékonyan képes egy olyan tüzet megfékezni, amely lítiumion-akkumulátort is érint.</a:t>
            </a:r>
          </a:p>
          <a:p>
            <a:r>
              <a:rPr lang="hu-HU"/>
              <a:t>Hogy miért? A válasz a lítiumion-akkumulátorok felépítéséből és viselkedéséből adódik.</a:t>
            </a:r>
          </a:p>
          <a:p>
            <a:pPr lvl="1"/>
            <a:r>
              <a:rPr lang="hu-HU"/>
              <a:t>Sérülés, túltöltés, zárlat, külső tűzhatás -&gt; következmény: </a:t>
            </a:r>
            <a:r>
              <a:rPr lang="hu-HU" b="1"/>
              <a:t>hőmegfutás (thermal runaway)</a:t>
            </a:r>
            <a:r>
              <a:rPr lang="hu-HU"/>
              <a:t>. Sérült cella túlhevül, felhevíti a szomszédos cellákat </a:t>
            </a:r>
            <a:r>
              <a:rPr lang="hu-HU" b="1"/>
              <a:t>= gyors láncreakció = robbanásveszélyes gázok és gőzök!</a:t>
            </a:r>
            <a:endParaRPr lang="hu-HU"/>
          </a:p>
          <a:p>
            <a:pPr lvl="1"/>
            <a:r>
              <a:rPr lang="hu-HU"/>
              <a:t>Nem elég egy elektromos gépjárműből kicsapó lángokat eloltani, mert a </a:t>
            </a:r>
            <a:r>
              <a:rPr lang="hu-HU" b="1"/>
              <a:t>lítiumion-akkumulátor addig fogja táplálni a lángokat, amíg ez a láncreakció véget nem ér</a:t>
            </a:r>
            <a:r>
              <a:rPr lang="hu-HU"/>
              <a:t>.</a:t>
            </a:r>
          </a:p>
          <a:p>
            <a:pPr lvl="1"/>
            <a:r>
              <a:rPr lang="hu-HU"/>
              <a:t>Ezt a folyamatot </a:t>
            </a:r>
            <a:r>
              <a:rPr lang="hu-HU" b="1"/>
              <a:t>hűtéssel lehet megfékezni</a:t>
            </a:r>
            <a:r>
              <a:rPr lang="hu-HU"/>
              <a:t>; a víz pedig ezt a feladatot hatékonyan ellátja.</a:t>
            </a:r>
          </a:p>
        </p:txBody>
      </p:sp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7B43FEB-8EAC-CA4E-71D8-2A56A9E5A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51" y="54664"/>
            <a:ext cx="8481391" cy="636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2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3656088F-BA55-CE91-0123-C09C9FBD0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A nagy lítiumion-akkumulátorokat, mint például az elektromos autóknál, kétféleképpen lehet hatékonyan hűteni:</a:t>
            </a:r>
          </a:p>
          <a:p>
            <a:r>
              <a:rPr lang="hu-HU"/>
              <a:t>Merítéssel. Mivel az oltósugarakból érkező hűtés pont- vagy foltszerűen érkezik, a hűtőhatás nem érvényesül a felhevült celláknál. Ezért a cellák hatékony hűtése – más módszer hiányában – csak úgy oldható meg, ha az egész akkumulátort vízbe merítjük.</a:t>
            </a:r>
          </a:p>
          <a:p>
            <a:r>
              <a:rPr lang="hu-HU"/>
              <a:t>Célzott hűtéssel. Bizonyos tűzoltó eszközök ezt a problémát úgy kerülik meg, hogy az akkumulátor burkolatát átszakítják, és a vizet közvetlenül a túlhevült cellákhoz juttatják, lényegében belülről árasztva el az akkut.</a:t>
            </a:r>
          </a:p>
        </p:txBody>
      </p:sp>
    </p:spTree>
    <p:extLst>
      <p:ext uri="{BB962C8B-B14F-4D97-AF65-F5344CB8AC3E}">
        <p14:creationId xmlns:p14="http://schemas.microsoft.com/office/powerpoint/2010/main" val="1532227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209</Words>
  <Application>Microsoft Office PowerPoint</Application>
  <PresentationFormat>Szélesvásznú</PresentationFormat>
  <Paragraphs>10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Franklin Gothic Demi</vt:lpstr>
      <vt:lpstr>Office-téma</vt:lpstr>
      <vt:lpstr>Miért vízzel oltjuk a lítiumion-akkumulátorokat?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2024-06-14T13:29:40Z</dcterms:modified>
</cp:coreProperties>
</file>