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1C276279-B9E8-4307-8E87-05CB6EA0D100}"/>
    <pc:docChg chg="undo redo custSel addSld delSld modSld">
      <pc:chgData name="Zoltán Heizler" userId="7ec1fec40125523e" providerId="LiveId" clId="{1C276279-B9E8-4307-8E87-05CB6EA0D100}" dt="2024-06-14T11:42:30.099" v="235" actId="1076"/>
      <pc:docMkLst>
        <pc:docMk/>
      </pc:docMkLst>
      <pc:sldChg chg="modSp mod">
        <pc:chgData name="Zoltán Heizler" userId="7ec1fec40125523e" providerId="LiveId" clId="{1C276279-B9E8-4307-8E87-05CB6EA0D100}" dt="2024-06-14T11:34:00.637" v="6" actId="27636"/>
        <pc:sldMkLst>
          <pc:docMk/>
          <pc:sldMk cId="1662001076" sldId="256"/>
        </pc:sldMkLst>
        <pc:spChg chg="mod">
          <ac:chgData name="Zoltán Heizler" userId="7ec1fec40125523e" providerId="LiveId" clId="{1C276279-B9E8-4307-8E87-05CB6EA0D100}" dt="2024-06-14T11:34:00.637" v="6" actId="27636"/>
          <ac:spMkLst>
            <pc:docMk/>
            <pc:sldMk cId="1662001076" sldId="256"/>
            <ac:spMk id="2" creationId="{C53DF431-9D1F-A2EC-6DEF-D6290F00C589}"/>
          </ac:spMkLst>
        </pc:spChg>
      </pc:sldChg>
      <pc:sldChg chg="addSp delSp modSp mod">
        <pc:chgData name="Zoltán Heizler" userId="7ec1fec40125523e" providerId="LiveId" clId="{1C276279-B9E8-4307-8E87-05CB6EA0D100}" dt="2024-06-14T11:34:33.308" v="23" actId="6549"/>
        <pc:sldMkLst>
          <pc:docMk/>
          <pc:sldMk cId="2240305989" sldId="257"/>
        </pc:sldMkLst>
        <pc:spChg chg="add del mod">
          <ac:chgData name="Zoltán Heizler" userId="7ec1fec40125523e" providerId="LiveId" clId="{1C276279-B9E8-4307-8E87-05CB6EA0D100}" dt="2024-06-14T11:34:33.308" v="23" actId="6549"/>
          <ac:spMkLst>
            <pc:docMk/>
            <pc:sldMk cId="2240305989" sldId="257"/>
            <ac:spMk id="2" creationId="{926680FD-9610-BC34-B559-FF5500696B63}"/>
          </ac:spMkLst>
        </pc:spChg>
        <pc:spChg chg="add del">
          <ac:chgData name="Zoltán Heizler" userId="7ec1fec40125523e" providerId="LiveId" clId="{1C276279-B9E8-4307-8E87-05CB6EA0D100}" dt="2024-06-14T11:34:11.675" v="10" actId="22"/>
          <ac:spMkLst>
            <pc:docMk/>
            <pc:sldMk cId="2240305989" sldId="257"/>
            <ac:spMk id="5" creationId="{52D357F7-7552-3C5D-CBBD-0C0D956066F2}"/>
          </ac:spMkLst>
        </pc:spChg>
        <pc:graphicFrameChg chg="add mod">
          <ac:chgData name="Zoltán Heizler" userId="7ec1fec40125523e" providerId="LiveId" clId="{1C276279-B9E8-4307-8E87-05CB6EA0D100}" dt="2024-06-14T11:34:09.414" v="8"/>
          <ac:graphicFrameMkLst>
            <pc:docMk/>
            <pc:sldMk cId="2240305989" sldId="257"/>
            <ac:graphicFrameMk id="3" creationId="{CD51C0C2-2BB8-8093-5C53-63C038257B1F}"/>
          </ac:graphicFrameMkLst>
        </pc:graphicFrameChg>
        <pc:picChg chg="add">
          <ac:chgData name="Zoltán Heizler" userId="7ec1fec40125523e" providerId="LiveId" clId="{1C276279-B9E8-4307-8E87-05CB6EA0D100}" dt="2024-06-14T11:34:07.664" v="7"/>
          <ac:picMkLst>
            <pc:docMk/>
            <pc:sldMk cId="2240305989" sldId="257"/>
            <ac:picMk id="1025" creationId="{75AEA530-E117-EB94-47F6-699F69415BB4}"/>
          </ac:picMkLst>
        </pc:picChg>
      </pc:sldChg>
      <pc:sldChg chg="modSp new mod">
        <pc:chgData name="Zoltán Heizler" userId="7ec1fec40125523e" providerId="LiveId" clId="{1C276279-B9E8-4307-8E87-05CB6EA0D100}" dt="2024-06-14T11:35:02.153" v="44" actId="27636"/>
        <pc:sldMkLst>
          <pc:docMk/>
          <pc:sldMk cId="1977900768" sldId="258"/>
        </pc:sldMkLst>
        <pc:spChg chg="mod">
          <ac:chgData name="Zoltán Heizler" userId="7ec1fec40125523e" providerId="LiveId" clId="{1C276279-B9E8-4307-8E87-05CB6EA0D100}" dt="2024-06-14T11:35:02.153" v="44" actId="27636"/>
          <ac:spMkLst>
            <pc:docMk/>
            <pc:sldMk cId="1977900768" sldId="258"/>
            <ac:spMk id="2" creationId="{643F2F25-DBD7-D5BB-E2A1-6ED015B114BB}"/>
          </ac:spMkLst>
        </pc:spChg>
      </pc:sldChg>
      <pc:sldChg chg="addSp delSp modSp new mod">
        <pc:chgData name="Zoltán Heizler" userId="7ec1fec40125523e" providerId="LiveId" clId="{1C276279-B9E8-4307-8E87-05CB6EA0D100}" dt="2024-06-14T11:36:04.571" v="61" actId="732"/>
        <pc:sldMkLst>
          <pc:docMk/>
          <pc:sldMk cId="2185892040" sldId="259"/>
        </pc:sldMkLst>
        <pc:spChg chg="del">
          <ac:chgData name="Zoltán Heizler" userId="7ec1fec40125523e" providerId="LiveId" clId="{1C276279-B9E8-4307-8E87-05CB6EA0D100}" dt="2024-06-14T11:35:07.146" v="46" actId="478"/>
          <ac:spMkLst>
            <pc:docMk/>
            <pc:sldMk cId="2185892040" sldId="259"/>
            <ac:spMk id="2" creationId="{9B890401-DB7F-12FA-348A-1D11E91966C9}"/>
          </ac:spMkLst>
        </pc:spChg>
        <pc:picChg chg="add mod">
          <ac:chgData name="Zoltán Heizler" userId="7ec1fec40125523e" providerId="LiveId" clId="{1C276279-B9E8-4307-8E87-05CB6EA0D100}" dt="2024-06-14T11:35:29.700" v="51" actId="1076"/>
          <ac:picMkLst>
            <pc:docMk/>
            <pc:sldMk cId="2185892040" sldId="259"/>
            <ac:picMk id="2050" creationId="{373718AA-6CC8-7CAF-80CA-14DF16DACDE7}"/>
          </ac:picMkLst>
        </pc:picChg>
        <pc:picChg chg="add mod">
          <ac:chgData name="Zoltán Heizler" userId="7ec1fec40125523e" providerId="LiveId" clId="{1C276279-B9E8-4307-8E87-05CB6EA0D100}" dt="2024-06-14T11:35:36.225" v="54"/>
          <ac:picMkLst>
            <pc:docMk/>
            <pc:sldMk cId="2185892040" sldId="259"/>
            <ac:picMk id="2052" creationId="{8266911D-122E-9437-6CD8-6904E126A900}"/>
          </ac:picMkLst>
        </pc:picChg>
        <pc:picChg chg="add mod">
          <ac:chgData name="Zoltán Heizler" userId="7ec1fec40125523e" providerId="LiveId" clId="{1C276279-B9E8-4307-8E87-05CB6EA0D100}" dt="2024-06-14T11:35:50.650" v="57" actId="732"/>
          <ac:picMkLst>
            <pc:docMk/>
            <pc:sldMk cId="2185892040" sldId="259"/>
            <ac:picMk id="2054" creationId="{96543229-776D-AE41-DB1A-36605985E65D}"/>
          </ac:picMkLst>
        </pc:picChg>
        <pc:picChg chg="add mod">
          <ac:chgData name="Zoltán Heizler" userId="7ec1fec40125523e" providerId="LiveId" clId="{1C276279-B9E8-4307-8E87-05CB6EA0D100}" dt="2024-06-14T11:36:04.571" v="61" actId="732"/>
          <ac:picMkLst>
            <pc:docMk/>
            <pc:sldMk cId="2185892040" sldId="259"/>
            <ac:picMk id="2056" creationId="{73005BDA-813D-1615-8440-4EEAB58F0165}"/>
          </ac:picMkLst>
        </pc:picChg>
      </pc:sldChg>
      <pc:sldChg chg="modSp new mod">
        <pc:chgData name="Zoltán Heizler" userId="7ec1fec40125523e" providerId="LiveId" clId="{1C276279-B9E8-4307-8E87-05CB6EA0D100}" dt="2024-06-14T11:36:26.061" v="71" actId="6549"/>
        <pc:sldMkLst>
          <pc:docMk/>
          <pc:sldMk cId="2991083726" sldId="260"/>
        </pc:sldMkLst>
        <pc:spChg chg="mod">
          <ac:chgData name="Zoltán Heizler" userId="7ec1fec40125523e" providerId="LiveId" clId="{1C276279-B9E8-4307-8E87-05CB6EA0D100}" dt="2024-06-14T11:36:26.061" v="71" actId="6549"/>
          <ac:spMkLst>
            <pc:docMk/>
            <pc:sldMk cId="2991083726" sldId="260"/>
            <ac:spMk id="2" creationId="{C708D6AF-6EAB-9866-374F-12280E632563}"/>
          </ac:spMkLst>
        </pc:spChg>
      </pc:sldChg>
      <pc:sldChg chg="addSp delSp modSp new mod">
        <pc:chgData name="Zoltán Heizler" userId="7ec1fec40125523e" providerId="LiveId" clId="{1C276279-B9E8-4307-8E87-05CB6EA0D100}" dt="2024-06-14T11:39:06.792" v="151" actId="1076"/>
        <pc:sldMkLst>
          <pc:docMk/>
          <pc:sldMk cId="1339953755" sldId="261"/>
        </pc:sldMkLst>
        <pc:spChg chg="del mod">
          <ac:chgData name="Zoltán Heizler" userId="7ec1fec40125523e" providerId="LiveId" clId="{1C276279-B9E8-4307-8E87-05CB6EA0D100}" dt="2024-06-14T11:38:10.987" v="109" actId="21"/>
          <ac:spMkLst>
            <pc:docMk/>
            <pc:sldMk cId="1339953755" sldId="261"/>
            <ac:spMk id="2" creationId="{F3255330-079A-BEB9-414E-FDA527CC0A67}"/>
          </ac:spMkLst>
        </pc:spChg>
        <pc:spChg chg="add del mod">
          <ac:chgData name="Zoltán Heizler" userId="7ec1fec40125523e" providerId="LiveId" clId="{1C276279-B9E8-4307-8E87-05CB6EA0D100}" dt="2024-06-14T11:38:17.529" v="111" actId="478"/>
          <ac:spMkLst>
            <pc:docMk/>
            <pc:sldMk cId="1339953755" sldId="261"/>
            <ac:spMk id="4" creationId="{D21EAFA7-250D-CFD9-E09F-A4040FB87818}"/>
          </ac:spMkLst>
        </pc:spChg>
        <pc:spChg chg="add mod">
          <ac:chgData name="Zoltán Heizler" userId="7ec1fec40125523e" providerId="LiveId" clId="{1C276279-B9E8-4307-8E87-05CB6EA0D100}" dt="2024-06-14T11:38:35.426" v="119" actId="14100"/>
          <ac:spMkLst>
            <pc:docMk/>
            <pc:sldMk cId="1339953755" sldId="261"/>
            <ac:spMk id="5" creationId="{F3255330-079A-BEB9-414E-FDA527CC0A67}"/>
          </ac:spMkLst>
        </pc:spChg>
        <pc:spChg chg="add mod">
          <ac:chgData name="Zoltán Heizler" userId="7ec1fec40125523e" providerId="LiveId" clId="{1C276279-B9E8-4307-8E87-05CB6EA0D100}" dt="2024-06-14T11:39:01.824" v="150" actId="403"/>
          <ac:spMkLst>
            <pc:docMk/>
            <pc:sldMk cId="1339953755" sldId="261"/>
            <ac:spMk id="6" creationId="{E3F45E42-B325-8FB6-2C01-56A9F0B227A2}"/>
          </ac:spMkLst>
        </pc:spChg>
        <pc:picChg chg="add mod">
          <ac:chgData name="Zoltán Heizler" userId="7ec1fec40125523e" providerId="LiveId" clId="{1C276279-B9E8-4307-8E87-05CB6EA0D100}" dt="2024-06-14T11:39:06.792" v="151" actId="1076"/>
          <ac:picMkLst>
            <pc:docMk/>
            <pc:sldMk cId="1339953755" sldId="261"/>
            <ac:picMk id="3074" creationId="{A432B6EA-737C-AFC2-4EA6-8895C7A10FA8}"/>
          </ac:picMkLst>
        </pc:picChg>
      </pc:sldChg>
      <pc:sldChg chg="addSp delSp modSp add mod">
        <pc:chgData name="Zoltán Heizler" userId="7ec1fec40125523e" providerId="LiveId" clId="{1C276279-B9E8-4307-8E87-05CB6EA0D100}" dt="2024-06-14T11:39:44.466" v="169" actId="1076"/>
        <pc:sldMkLst>
          <pc:docMk/>
          <pc:sldMk cId="1578365158" sldId="262"/>
        </pc:sldMkLst>
        <pc:spChg chg="mod">
          <ac:chgData name="Zoltán Heizler" userId="7ec1fec40125523e" providerId="LiveId" clId="{1C276279-B9E8-4307-8E87-05CB6EA0D100}" dt="2024-06-14T11:39:34.045" v="166" actId="27636"/>
          <ac:spMkLst>
            <pc:docMk/>
            <pc:sldMk cId="1578365158" sldId="262"/>
            <ac:spMk id="5" creationId="{F3255330-079A-BEB9-414E-FDA527CC0A67}"/>
          </ac:spMkLst>
        </pc:spChg>
        <pc:picChg chg="del">
          <ac:chgData name="Zoltán Heizler" userId="7ec1fec40125523e" providerId="LiveId" clId="{1C276279-B9E8-4307-8E87-05CB6EA0D100}" dt="2024-06-14T11:39:41.684" v="167" actId="478"/>
          <ac:picMkLst>
            <pc:docMk/>
            <pc:sldMk cId="1578365158" sldId="262"/>
            <ac:picMk id="3074" creationId="{A432B6EA-737C-AFC2-4EA6-8895C7A10FA8}"/>
          </ac:picMkLst>
        </pc:picChg>
        <pc:picChg chg="add mod">
          <ac:chgData name="Zoltán Heizler" userId="7ec1fec40125523e" providerId="LiveId" clId="{1C276279-B9E8-4307-8E87-05CB6EA0D100}" dt="2024-06-14T11:39:44.466" v="169" actId="1076"/>
          <ac:picMkLst>
            <pc:docMk/>
            <pc:sldMk cId="1578365158" sldId="262"/>
            <ac:picMk id="4098" creationId="{D8864F50-B8D1-6630-EE09-D6173E13FB12}"/>
          </ac:picMkLst>
        </pc:picChg>
      </pc:sldChg>
      <pc:sldChg chg="addSp delSp modSp add mod">
        <pc:chgData name="Zoltán Heizler" userId="7ec1fec40125523e" providerId="LiveId" clId="{1C276279-B9E8-4307-8E87-05CB6EA0D100}" dt="2024-06-14T11:40:19.520" v="191" actId="1076"/>
        <pc:sldMkLst>
          <pc:docMk/>
          <pc:sldMk cId="2738310241" sldId="263"/>
        </pc:sldMkLst>
        <pc:spChg chg="mod">
          <ac:chgData name="Zoltán Heizler" userId="7ec1fec40125523e" providerId="LiveId" clId="{1C276279-B9E8-4307-8E87-05CB6EA0D100}" dt="2024-06-14T11:40:11.951" v="188" actId="14100"/>
          <ac:spMkLst>
            <pc:docMk/>
            <pc:sldMk cId="2738310241" sldId="263"/>
            <ac:spMk id="5" creationId="{F3255330-079A-BEB9-414E-FDA527CC0A67}"/>
          </ac:spMkLst>
        </pc:spChg>
        <pc:graphicFrameChg chg="add mod">
          <ac:chgData name="Zoltán Heizler" userId="7ec1fec40125523e" providerId="LiveId" clId="{1C276279-B9E8-4307-8E87-05CB6EA0D100}" dt="2024-06-14T11:39:55.772" v="171"/>
          <ac:graphicFrameMkLst>
            <pc:docMk/>
            <pc:sldMk cId="2738310241" sldId="263"/>
            <ac:graphicFrameMk id="2" creationId="{53F4D6FE-6AA8-EC54-E83B-9F2E8CE147C6}"/>
          </ac:graphicFrameMkLst>
        </pc:graphicFrameChg>
        <pc:picChg chg="del">
          <ac:chgData name="Zoltán Heizler" userId="7ec1fec40125523e" providerId="LiveId" clId="{1C276279-B9E8-4307-8E87-05CB6EA0D100}" dt="2024-06-14T11:40:16.906" v="189" actId="478"/>
          <ac:picMkLst>
            <pc:docMk/>
            <pc:sldMk cId="2738310241" sldId="263"/>
            <ac:picMk id="4098" creationId="{D8864F50-B8D1-6630-EE09-D6173E13FB12}"/>
          </ac:picMkLst>
        </pc:picChg>
        <pc:picChg chg="add mod">
          <ac:chgData name="Zoltán Heizler" userId="7ec1fec40125523e" providerId="LiveId" clId="{1C276279-B9E8-4307-8E87-05CB6EA0D100}" dt="2024-06-14T11:39:56.685" v="172"/>
          <ac:picMkLst>
            <pc:docMk/>
            <pc:sldMk cId="2738310241" sldId="263"/>
            <ac:picMk id="5121" creationId="{5BA0DBD3-C8D3-F77F-19AC-6A797CA59D20}"/>
          </ac:picMkLst>
        </pc:picChg>
        <pc:picChg chg="add mod">
          <ac:chgData name="Zoltán Heizler" userId="7ec1fec40125523e" providerId="LiveId" clId="{1C276279-B9E8-4307-8E87-05CB6EA0D100}" dt="2024-06-14T11:39:56.685" v="172"/>
          <ac:picMkLst>
            <pc:docMk/>
            <pc:sldMk cId="2738310241" sldId="263"/>
            <ac:picMk id="5122" creationId="{7F7571E0-122E-C79A-391D-29D73CE54015}"/>
          </ac:picMkLst>
        </pc:picChg>
        <pc:picChg chg="add mod">
          <ac:chgData name="Zoltán Heizler" userId="7ec1fec40125523e" providerId="LiveId" clId="{1C276279-B9E8-4307-8E87-05CB6EA0D100}" dt="2024-06-14T11:39:56.685" v="172"/>
          <ac:picMkLst>
            <pc:docMk/>
            <pc:sldMk cId="2738310241" sldId="263"/>
            <ac:picMk id="5123" creationId="{785CB5F6-C76D-F6DB-33D4-02EBF4900D85}"/>
          </ac:picMkLst>
        </pc:picChg>
        <pc:picChg chg="add mod">
          <ac:chgData name="Zoltán Heizler" userId="7ec1fec40125523e" providerId="LiveId" clId="{1C276279-B9E8-4307-8E87-05CB6EA0D100}" dt="2024-06-14T11:40:19.520" v="191" actId="1076"/>
          <ac:picMkLst>
            <pc:docMk/>
            <pc:sldMk cId="2738310241" sldId="263"/>
            <ac:picMk id="5125" creationId="{B0C735BA-3862-D22E-98DF-EC5AD5EEE192}"/>
          </ac:picMkLst>
        </pc:picChg>
      </pc:sldChg>
      <pc:sldChg chg="addSp delSp modSp add mod">
        <pc:chgData name="Zoltán Heizler" userId="7ec1fec40125523e" providerId="LiveId" clId="{1C276279-B9E8-4307-8E87-05CB6EA0D100}" dt="2024-06-14T11:41:03.699" v="204" actId="20577"/>
        <pc:sldMkLst>
          <pc:docMk/>
          <pc:sldMk cId="3461638605" sldId="264"/>
        </pc:sldMkLst>
        <pc:spChg chg="mod">
          <ac:chgData name="Zoltán Heizler" userId="7ec1fec40125523e" providerId="LiveId" clId="{1C276279-B9E8-4307-8E87-05CB6EA0D100}" dt="2024-06-14T11:41:03.699" v="204" actId="20577"/>
          <ac:spMkLst>
            <pc:docMk/>
            <pc:sldMk cId="3461638605" sldId="264"/>
            <ac:spMk id="5" creationId="{F3255330-079A-BEB9-414E-FDA527CC0A67}"/>
          </ac:spMkLst>
        </pc:spChg>
        <pc:picChg chg="del">
          <ac:chgData name="Zoltán Heizler" userId="7ec1fec40125523e" providerId="LiveId" clId="{1C276279-B9E8-4307-8E87-05CB6EA0D100}" dt="2024-06-14T11:40:43.569" v="198" actId="478"/>
          <ac:picMkLst>
            <pc:docMk/>
            <pc:sldMk cId="3461638605" sldId="264"/>
            <ac:picMk id="5125" creationId="{B0C735BA-3862-D22E-98DF-EC5AD5EEE192}"/>
          </ac:picMkLst>
        </pc:picChg>
        <pc:picChg chg="del">
          <ac:chgData name="Zoltán Heizler" userId="7ec1fec40125523e" providerId="LiveId" clId="{1C276279-B9E8-4307-8E87-05CB6EA0D100}" dt="2024-06-14T11:40:33.386" v="197" actId="478"/>
          <ac:picMkLst>
            <pc:docMk/>
            <pc:sldMk cId="3461638605" sldId="264"/>
            <ac:picMk id="7170" creationId="{045A957D-E7EA-029C-6F11-A0FE32B5D9AC}"/>
          </ac:picMkLst>
        </pc:picChg>
        <pc:picChg chg="del">
          <ac:chgData name="Zoltán Heizler" userId="7ec1fec40125523e" providerId="LiveId" clId="{1C276279-B9E8-4307-8E87-05CB6EA0D100}" dt="2024-06-14T11:40:31.871" v="196" actId="478"/>
          <ac:picMkLst>
            <pc:docMk/>
            <pc:sldMk cId="3461638605" sldId="264"/>
            <ac:picMk id="7171" creationId="{FA46925F-72F5-7547-5253-7FB086109CBD}"/>
          </ac:picMkLst>
        </pc:picChg>
        <pc:picChg chg="del">
          <ac:chgData name="Zoltán Heizler" userId="7ec1fec40125523e" providerId="LiveId" clId="{1C276279-B9E8-4307-8E87-05CB6EA0D100}" dt="2024-06-14T11:40:30.833" v="195" actId="478"/>
          <ac:picMkLst>
            <pc:docMk/>
            <pc:sldMk cId="3461638605" sldId="264"/>
            <ac:picMk id="7172" creationId="{8CCCC873-7214-A9AB-7979-672905A03125}"/>
          </ac:picMkLst>
        </pc:picChg>
        <pc:picChg chg="add mod">
          <ac:chgData name="Zoltán Heizler" userId="7ec1fec40125523e" providerId="LiveId" clId="{1C276279-B9E8-4307-8E87-05CB6EA0D100}" dt="2024-06-14T11:40:51.208" v="200" actId="1076"/>
          <ac:picMkLst>
            <pc:docMk/>
            <pc:sldMk cId="3461638605" sldId="264"/>
            <ac:picMk id="7174" creationId="{D595B8D8-723B-C56F-5112-1FCF5E06A30D}"/>
          </ac:picMkLst>
        </pc:picChg>
      </pc:sldChg>
      <pc:sldChg chg="add del">
        <pc:chgData name="Zoltán Heizler" userId="7ec1fec40125523e" providerId="LiveId" clId="{1C276279-B9E8-4307-8E87-05CB6EA0D100}" dt="2024-06-14T11:40:26.632" v="193" actId="47"/>
        <pc:sldMkLst>
          <pc:docMk/>
          <pc:sldMk cId="3531001970" sldId="264"/>
        </pc:sldMkLst>
      </pc:sldChg>
      <pc:sldChg chg="addSp delSp modSp add mod">
        <pc:chgData name="Zoltán Heizler" userId="7ec1fec40125523e" providerId="LiveId" clId="{1C276279-B9E8-4307-8E87-05CB6EA0D100}" dt="2024-06-14T11:41:33.762" v="218" actId="1076"/>
        <pc:sldMkLst>
          <pc:docMk/>
          <pc:sldMk cId="4045317543" sldId="265"/>
        </pc:sldMkLst>
        <pc:spChg chg="mod">
          <ac:chgData name="Zoltán Heizler" userId="7ec1fec40125523e" providerId="LiveId" clId="{1C276279-B9E8-4307-8E87-05CB6EA0D100}" dt="2024-06-14T11:41:25.853" v="215" actId="20577"/>
          <ac:spMkLst>
            <pc:docMk/>
            <pc:sldMk cId="4045317543" sldId="265"/>
            <ac:spMk id="5" creationId="{F3255330-079A-BEB9-414E-FDA527CC0A67}"/>
          </ac:spMkLst>
        </pc:spChg>
        <pc:picChg chg="del">
          <ac:chgData name="Zoltán Heizler" userId="7ec1fec40125523e" providerId="LiveId" clId="{1C276279-B9E8-4307-8E87-05CB6EA0D100}" dt="2024-06-14T11:41:26.803" v="216" actId="478"/>
          <ac:picMkLst>
            <pc:docMk/>
            <pc:sldMk cId="4045317543" sldId="265"/>
            <ac:picMk id="7174" creationId="{D595B8D8-723B-C56F-5112-1FCF5E06A30D}"/>
          </ac:picMkLst>
        </pc:picChg>
        <pc:picChg chg="add mod">
          <ac:chgData name="Zoltán Heizler" userId="7ec1fec40125523e" providerId="LiveId" clId="{1C276279-B9E8-4307-8E87-05CB6EA0D100}" dt="2024-06-14T11:41:33.762" v="218" actId="1076"/>
          <ac:picMkLst>
            <pc:docMk/>
            <pc:sldMk cId="4045317543" sldId="265"/>
            <ac:picMk id="8194" creationId="{AF33702C-9C7E-FF3C-5935-5DD8B931613C}"/>
          </ac:picMkLst>
        </pc:picChg>
      </pc:sldChg>
      <pc:sldChg chg="addSp delSp modSp add mod">
        <pc:chgData name="Zoltán Heizler" userId="7ec1fec40125523e" providerId="LiveId" clId="{1C276279-B9E8-4307-8E87-05CB6EA0D100}" dt="2024-06-14T11:42:11.250" v="225" actId="1076"/>
        <pc:sldMkLst>
          <pc:docMk/>
          <pc:sldMk cId="60867506" sldId="266"/>
        </pc:sldMkLst>
        <pc:spChg chg="mod">
          <ac:chgData name="Zoltán Heizler" userId="7ec1fec40125523e" providerId="LiveId" clId="{1C276279-B9E8-4307-8E87-05CB6EA0D100}" dt="2024-06-14T11:41:57.224" v="220"/>
          <ac:spMkLst>
            <pc:docMk/>
            <pc:sldMk cId="60867506" sldId="266"/>
            <ac:spMk id="5" creationId="{F3255330-079A-BEB9-414E-FDA527CC0A67}"/>
          </ac:spMkLst>
        </pc:spChg>
        <pc:picChg chg="del">
          <ac:chgData name="Zoltán Heizler" userId="7ec1fec40125523e" providerId="LiveId" clId="{1C276279-B9E8-4307-8E87-05CB6EA0D100}" dt="2024-06-14T11:42:00.393" v="221" actId="478"/>
          <ac:picMkLst>
            <pc:docMk/>
            <pc:sldMk cId="60867506" sldId="266"/>
            <ac:picMk id="8194" creationId="{AF33702C-9C7E-FF3C-5935-5DD8B931613C}"/>
          </ac:picMkLst>
        </pc:picChg>
        <pc:picChg chg="add mod">
          <ac:chgData name="Zoltán Heizler" userId="7ec1fec40125523e" providerId="LiveId" clId="{1C276279-B9E8-4307-8E87-05CB6EA0D100}" dt="2024-06-14T11:42:11.250" v="225" actId="1076"/>
          <ac:picMkLst>
            <pc:docMk/>
            <pc:sldMk cId="60867506" sldId="266"/>
            <ac:picMk id="9218" creationId="{FB6DE811-3316-4E05-113C-294C7ABFF94F}"/>
          </ac:picMkLst>
        </pc:picChg>
      </pc:sldChg>
      <pc:sldChg chg="addSp delSp modSp add mod">
        <pc:chgData name="Zoltán Heizler" userId="7ec1fec40125523e" providerId="LiveId" clId="{1C276279-B9E8-4307-8E87-05CB6EA0D100}" dt="2024-06-14T11:42:30.099" v="235" actId="1076"/>
        <pc:sldMkLst>
          <pc:docMk/>
          <pc:sldMk cId="2693454684" sldId="267"/>
        </pc:sldMkLst>
        <pc:spChg chg="mod">
          <ac:chgData name="Zoltán Heizler" userId="7ec1fec40125523e" providerId="LiveId" clId="{1C276279-B9E8-4307-8E87-05CB6EA0D100}" dt="2024-06-14T11:42:22.988" v="232" actId="20577"/>
          <ac:spMkLst>
            <pc:docMk/>
            <pc:sldMk cId="2693454684" sldId="267"/>
            <ac:spMk id="5" creationId="{F3255330-079A-BEB9-414E-FDA527CC0A67}"/>
          </ac:spMkLst>
        </pc:spChg>
        <pc:picChg chg="del">
          <ac:chgData name="Zoltán Heizler" userId="7ec1fec40125523e" providerId="LiveId" clId="{1C276279-B9E8-4307-8E87-05CB6EA0D100}" dt="2024-06-14T11:42:26.747" v="233" actId="478"/>
          <ac:picMkLst>
            <pc:docMk/>
            <pc:sldMk cId="2693454684" sldId="267"/>
            <ac:picMk id="9218" creationId="{FB6DE811-3316-4E05-113C-294C7ABFF94F}"/>
          </ac:picMkLst>
        </pc:picChg>
        <pc:picChg chg="add mod">
          <ac:chgData name="Zoltán Heizler" userId="7ec1fec40125523e" providerId="LiveId" clId="{1C276279-B9E8-4307-8E87-05CB6EA0D100}" dt="2024-06-14T11:42:30.099" v="235" actId="1076"/>
          <ac:picMkLst>
            <pc:docMk/>
            <pc:sldMk cId="2693454684" sldId="267"/>
            <ac:picMk id="10242" creationId="{1C8BD605-960D-F78A-D025-728E1ABAA49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/>
              <a:t>Napelemes rendszerek tűzeseti lekapcsolása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55983"/>
            <a:ext cx="2501349" cy="5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/>
              <a:t>Nagyobb tetőkön napelem modulok közötti DC-kábelszakasz hossza meghaladja a 10 métert, és a leválasztáskor a napelem modulok között se maradhat 10 m-nél hosszabb feszültség alatt maradó DC kábelszakasz.</a:t>
            </a:r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F33702C-9C7E-FF3C-5935-5DD8B9316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07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317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55983"/>
            <a:ext cx="2501349" cy="5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/>
              <a:t>Hibrid napelemes rendszerek DC-oldali kialakítása, tűzeseti lekapcsolása</a:t>
            </a:r>
          </a:p>
          <a:p>
            <a:pPr marL="0" indent="0">
              <a:buNone/>
            </a:pPr>
            <a:endParaRPr lang="hu-HU" sz="2000"/>
          </a:p>
          <a:p>
            <a:pPr marL="0" indent="0">
              <a:buNone/>
            </a:pPr>
            <a:r>
              <a:rPr lang="hu-HU" sz="2000"/>
              <a:t>Energiatárolóval kombinált rendszer, amelynél az energiatároló kábelszakaszának hossza nem haladja meg az 5 métert.</a:t>
            </a:r>
          </a:p>
          <a:p>
            <a:pPr marL="0" indent="0">
              <a:buNone/>
            </a:pPr>
            <a:endParaRPr lang="hu-HU" sz="2000"/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B6DE811-3316-4E05-113C-294C7ABFF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939" y="655983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67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55983"/>
            <a:ext cx="2501349" cy="5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/>
              <a:t>Energiatárolóval kombinált rendszer, amelynél a nyomvonal átlépi a határoló építményszerkezetet.</a:t>
            </a:r>
          </a:p>
          <a:p>
            <a:pPr marL="0" indent="0">
              <a:buNone/>
            </a:pPr>
            <a:endParaRPr lang="hu-HU" sz="2000"/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1C8BD605-960D-F78A-D025-728E1ABAA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591" y="681037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45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926680FD-9610-BC34-B559-FF5500696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3600" b="1">
                <a:solidFill>
                  <a:srgbClr val="FF0000"/>
                </a:solidFill>
              </a:rPr>
              <a:t>Napelemes rendszerek tűzeseti lekapcsolása</a:t>
            </a:r>
          </a:p>
          <a:p>
            <a:r>
              <a:rPr lang="hu-HU"/>
              <a:t>Napelemes rendszert érintő tűz esetén a biztonságos beavatkozás feltétele a rendszerek ún. AC- és DC-oldali lekapcsolása. Milyen módok vannak erre? Mit érdemes tudni az ilyen rendszerekről? Újabb RSS-bejegyzésünk következik.</a:t>
            </a:r>
          </a:p>
          <a:p>
            <a:r>
              <a:rPr lang="hu-HU"/>
              <a:t>A feliratok és táblák adta támpontoknak megfelelően az egyik első feladat az építmények, ill. épületek tetején vagy oldalán elhelyezett napelemes rendszerek (váltakozó áramú) AC- és (egyenáramú) DC-oldali lekapcsolása.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AC-oldali tűzeseti lekapcsolás</a:t>
            </a:r>
          </a:p>
          <a:p>
            <a:r>
              <a:rPr lang="hu-HU"/>
              <a:t>Az AC-oldalon az inverterek olyan belső védelemmel rendelkeznek, amely a (közcélú, tápoldali AC) villamos hálózat kikapcsolásakor, kiesésekor az invertert automatikusan leválasztja az AC-hálózatról.</a:t>
            </a:r>
          </a:p>
          <a:p>
            <a:r>
              <a:rPr lang="hu-HU"/>
              <a:t>Szigetüzemben működő (nincs a villamos hálózatra kapcsolva, a villamos energia ellátást önállóan oldja meg) PV-rendszer esetén az AC-oldali lekapcsolásról külön gondoskodni kell.</a:t>
            </a:r>
          </a:p>
          <a:p>
            <a:r>
              <a:rPr lang="hu-HU"/>
              <a:t>Szigetüzemben működő PV-rendszereknél, akkor nem kell az AC oldali lekapcsolásról külön gondoskodni, ha az egy egységet alkotó PV-modul+inverter+akkumulátor+fogyasztó összeállításban üzemel (pl.: napelemes köz- és térvilágítási lámpa, napelemes parkoló-automata, napelemekijelzők stb.).</a:t>
            </a:r>
          </a:p>
        </p:txBody>
      </p:sp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643F2F25-DBD7-D5BB-E2A1-6ED015B11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u-HU" b="1"/>
              <a:t>DC-oldali tűzeseti lekapcsolás</a:t>
            </a:r>
          </a:p>
          <a:p>
            <a:pPr marL="0" indent="0">
              <a:buNone/>
            </a:pPr>
            <a:r>
              <a:rPr lang="hu-HU"/>
              <a:t>Célja és eredménye</a:t>
            </a:r>
          </a:p>
          <a:p>
            <a:r>
              <a:rPr lang="hu-HU"/>
              <a:t>A DC-oldali lekapcsolás célja, hogy az épületben kialakult tűz esetén csökkenteni lehessen az épületben tartózkodókat és a beavatkozó tűzoltókat érő áramütés, illetve</a:t>
            </a:r>
          </a:p>
          <a:p>
            <a:r>
              <a:rPr lang="hu-HU"/>
              <a:t>a vezetékeken esetleg kialakuló egyenáramú ív miatt bekövetkezhető újragyulladás kockázatát.</a:t>
            </a:r>
          </a:p>
          <a:p>
            <a:r>
              <a:rPr lang="hu-HU"/>
              <a:t>Ugyanakkor a beavatkozóknak tudniuk kell, hogy a napelemes rendszer DC-oldalának teljes feszültségmentesítése a gyakorlatban nem valósítható meg. PV-moduloknál és az azokhoz csatlakozó vezetékek/kábelek környezetében feszültség jelenlétével akkor is számolni kell, ha a DC-oldalon elhelyezett kapcsolókészülék lekapcsolt állapotban van. A vezetékek mechanikai sérülésre visszavezethető meghibásodása tüzet okozhat. Fontos:</a:t>
            </a:r>
          </a:p>
          <a:p>
            <a:r>
              <a:rPr lang="hu-HU"/>
              <a:t>A PV-szerkezeteket az egyenáramú oldalon feszültség alatt állónak kell tekinteni még akkor is, ha a rendszer le van kapcsolva a váltakozó áramú oldalról.</a:t>
            </a:r>
          </a:p>
          <a:p>
            <a:r>
              <a:rPr lang="hu-HU"/>
              <a:t>Ezért a tervezők arra törekszenek, hogy a DC-hálózatirész az épületen kívül legyen.</a:t>
            </a:r>
          </a:p>
        </p:txBody>
      </p:sp>
    </p:spTree>
    <p:extLst>
      <p:ext uri="{BB962C8B-B14F-4D97-AF65-F5344CB8AC3E}">
        <p14:creationId xmlns:p14="http://schemas.microsoft.com/office/powerpoint/2010/main" val="1977900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éptalálat a következőre: solar panel fire">
            <a:extLst>
              <a:ext uri="{FF2B5EF4-FFF2-40B4-BE49-F238E27FC236}">
                <a16:creationId xmlns:a16="http://schemas.microsoft.com/office/drawing/2014/main" id="{373718AA-6CC8-7CAF-80CA-14DF16DAC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8" y="53836"/>
            <a:ext cx="5132939" cy="300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éptalálat a következőre: solar panel fire">
            <a:extLst>
              <a:ext uri="{FF2B5EF4-FFF2-40B4-BE49-F238E27FC236}">
                <a16:creationId xmlns:a16="http://schemas.microsoft.com/office/drawing/2014/main" id="{8266911D-122E-9437-6CD8-6904E126A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8" y="3168098"/>
            <a:ext cx="4443827" cy="280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Képtalálat a következőre: solar panel fire">
            <a:extLst>
              <a:ext uri="{FF2B5EF4-FFF2-40B4-BE49-F238E27FC236}">
                <a16:creationId xmlns:a16="http://schemas.microsoft.com/office/drawing/2014/main" id="{96543229-776D-AE41-DB1A-36605985E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1"/>
          <a:stretch/>
        </p:blipFill>
        <p:spPr bwMode="auto">
          <a:xfrm>
            <a:off x="5320748" y="3168098"/>
            <a:ext cx="6073844" cy="280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Képtalálat a következőre: solar panel fire">
            <a:extLst>
              <a:ext uri="{FF2B5EF4-FFF2-40B4-BE49-F238E27FC236}">
                <a16:creationId xmlns:a16="http://schemas.microsoft.com/office/drawing/2014/main" id="{73005BDA-813D-1615-8440-4EEAB58F01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4"/>
          <a:stretch/>
        </p:blipFill>
        <p:spPr bwMode="auto">
          <a:xfrm>
            <a:off x="6002820" y="53836"/>
            <a:ext cx="5391772" cy="300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892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C708D6AF-6EAB-9866-374F-12280E632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Milyen hosszú az egyenáramú vezeték?</a:t>
            </a:r>
          </a:p>
          <a:p>
            <a:r>
              <a:rPr lang="hu-HU"/>
              <a:t>A napelemes rendszerek legveszélyesebb része az egyenáramú vezetékszakasz ezért helyezik el kívül és minél rövidebbre alakítják ki. A magas feszültségű egyenáram esetén ugyanis ívképződés lehetséges, így sokkal nagyobb tűzvédelmi kockázatot jelent, mint a váltóáram. Ez azt indokolja, hogy az inverter a napelemekhez minél közelebb legyen elhelyezve. Emiatt az invertert ne keressük a padlástérben, mert az itt fellépő nyári magas hőmérséklet rontja az inverter hűtését eredményezheti.</a:t>
            </a:r>
          </a:p>
          <a:p>
            <a:r>
              <a:rPr lang="hu-HU"/>
              <a:t>Ezért az egyenáramú vezeték 5 m alatti és feletti hossza a meghatározó a műszaki megoldások kialakításában. Ez meghatározza az inverterek helyét is.</a:t>
            </a:r>
          </a:p>
        </p:txBody>
      </p:sp>
    </p:spTree>
    <p:extLst>
      <p:ext uri="{BB962C8B-B14F-4D97-AF65-F5344CB8AC3E}">
        <p14:creationId xmlns:p14="http://schemas.microsoft.com/office/powerpoint/2010/main" val="2991083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432B6EA-737C-AFC2-4EA6-8895C7A10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55983"/>
            <a:ext cx="2680252" cy="5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/>
              <a:t>Inverterbe épített DC-oldali leválasztás, ha az adott DC-kábel épületbe való belépési pontjától indult belső DC-nyomvonal teljes hossza nem haladja meg az 5 métert és nem halad át egymás feletti/alatti egynél több szinten.</a:t>
            </a:r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</p:spTree>
    <p:extLst>
      <p:ext uri="{BB962C8B-B14F-4D97-AF65-F5344CB8AC3E}">
        <p14:creationId xmlns:p14="http://schemas.microsoft.com/office/powerpoint/2010/main" val="1339953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55983"/>
            <a:ext cx="2779643" cy="55209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000"/>
              <a:t>Ha a fentiekből bármely feltétel nem teljesül, akkor a DC kábelszakaszon leválasztás elhelyezése szükséges.</a:t>
            </a:r>
          </a:p>
          <a:p>
            <a:pPr marL="0" indent="0">
              <a:buNone/>
            </a:pPr>
            <a:r>
              <a:rPr lang="hu-HU" sz="2000"/>
              <a:t>A DC-leválasztás az épületen kívüli és az épületen belüli kábelszakaszon is lehet, így azt a feliratok segítségével fel kell deríteni. Ha a DC-kábel belép az épületbe, akkor ennek feszültség alatt maradó összesített hossza az épületbe a beltéren legfeljebb 5 m lehet, tehát a leválasztást ezen a szakaszon kell keresni</a:t>
            </a:r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8864F50-B8D1-6630-EE09-D6173E13F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842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365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55983"/>
            <a:ext cx="2501349" cy="5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/>
              <a:t>A DC-leválasztás az épületen kívül max. 10 m.</a:t>
            </a:r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  <p:pic>
        <p:nvPicPr>
          <p:cNvPr id="5125" name="Picture 5">
            <a:extLst>
              <a:ext uri="{FF2B5EF4-FFF2-40B4-BE49-F238E27FC236}">
                <a16:creationId xmlns:a16="http://schemas.microsoft.com/office/drawing/2014/main" id="{B0C735BA-3862-D22E-98DF-EC5AD5EEE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10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1">
            <a:extLst>
              <a:ext uri="{FF2B5EF4-FFF2-40B4-BE49-F238E27FC236}">
                <a16:creationId xmlns:a16="http://schemas.microsoft.com/office/drawing/2014/main" id="{F3255330-079A-BEB9-414E-FDA527CC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55983"/>
            <a:ext cx="2501349" cy="5520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/>
              <a:t>A DC-leválasztás oldalfalon max. 2 m, az épületen kívül max. 10 m.</a:t>
            </a:r>
          </a:p>
        </p:txBody>
      </p:sp>
      <p:sp>
        <p:nvSpPr>
          <p:cNvPr id="6" name="Tartalom helye 1">
            <a:extLst>
              <a:ext uri="{FF2B5EF4-FFF2-40B4-BE49-F238E27FC236}">
                <a16:creationId xmlns:a16="http://schemas.microsoft.com/office/drawing/2014/main" id="{E3F45E42-B325-8FB6-2C01-56A9F0B227A2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6317974" cy="394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b="1"/>
              <a:t>Műszaki megoldások</a:t>
            </a:r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id="{D595B8D8-723B-C56F-5112-1FCF5E06A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226" y="558973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638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627</Words>
  <Application>Microsoft Office PowerPoint</Application>
  <PresentationFormat>Szélesvásznú</PresentationFormat>
  <Paragraphs>36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Franklin Gothic Demi</vt:lpstr>
      <vt:lpstr>Office-téma</vt:lpstr>
      <vt:lpstr>Napelemes rendszerek tűzeseti lekapcsolása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2024-06-14T11:42:36Z</dcterms:modified>
</cp:coreProperties>
</file>